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9" r:id="rId4"/>
    <p:sldId id="290" r:id="rId5"/>
    <p:sldId id="272" r:id="rId6"/>
    <p:sldId id="276" r:id="rId7"/>
    <p:sldId id="277" r:id="rId8"/>
    <p:sldId id="273" r:id="rId9"/>
    <p:sldId id="275" r:id="rId10"/>
    <p:sldId id="274" r:id="rId11"/>
    <p:sldId id="278" r:id="rId12"/>
    <p:sldId id="282" r:id="rId13"/>
    <p:sldId id="285" r:id="rId14"/>
    <p:sldId id="286" r:id="rId15"/>
    <p:sldId id="287" r:id="rId16"/>
    <p:sldId id="280" r:id="rId17"/>
    <p:sldId id="291" r:id="rId18"/>
    <p:sldId id="292" r:id="rId19"/>
    <p:sldId id="293" r:id="rId20"/>
    <p:sldId id="294" r:id="rId21"/>
    <p:sldId id="266" r:id="rId22"/>
    <p:sldId id="271" r:id="rId23"/>
    <p:sldId id="283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29CFD-816C-4AEB-BD6B-88E8AC1E9F94}" v="129" dt="2023-07-01T13:01:33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prian Ionut Paduraru" userId="d9530dc9-d205-406c-bf54-f53e9700f743" providerId="ADAL" clId="{17029CFD-816C-4AEB-BD6B-88E8AC1E9F94}"/>
    <pc:docChg chg="undo redo custSel addSld delSld modSld sldOrd">
      <pc:chgData name="Ciprian Ionut Paduraru" userId="d9530dc9-d205-406c-bf54-f53e9700f743" providerId="ADAL" clId="{17029CFD-816C-4AEB-BD6B-88E8AC1E9F94}" dt="2023-07-12T06:41:41.065" v="11758" actId="6549"/>
      <pc:docMkLst>
        <pc:docMk/>
      </pc:docMkLst>
      <pc:sldChg chg="addSp delSp modSp mod">
        <pc:chgData name="Ciprian Ionut Paduraru" userId="d9530dc9-d205-406c-bf54-f53e9700f743" providerId="ADAL" clId="{17029CFD-816C-4AEB-BD6B-88E8AC1E9F94}" dt="2023-07-01T09:37:21.148" v="7369" actId="20577"/>
        <pc:sldMkLst>
          <pc:docMk/>
          <pc:sldMk cId="2737379038" sldId="256"/>
        </pc:sldMkLst>
        <pc:spChg chg="mod">
          <ac:chgData name="Ciprian Ionut Paduraru" userId="d9530dc9-d205-406c-bf54-f53e9700f743" providerId="ADAL" clId="{17029CFD-816C-4AEB-BD6B-88E8AC1E9F94}" dt="2023-07-01T09:34:23.915" v="7358" actId="27636"/>
          <ac:spMkLst>
            <pc:docMk/>
            <pc:sldMk cId="2737379038" sldId="256"/>
            <ac:spMk id="2" creationId="{E4CAC551-A980-494F-B799-DDB2AB403DE9}"/>
          </ac:spMkLst>
        </pc:spChg>
        <pc:spChg chg="add mod">
          <ac:chgData name="Ciprian Ionut Paduraru" userId="d9530dc9-d205-406c-bf54-f53e9700f743" providerId="ADAL" clId="{17029CFD-816C-4AEB-BD6B-88E8AC1E9F94}" dt="2023-07-01T09:37:21.148" v="7369" actId="20577"/>
          <ac:spMkLst>
            <pc:docMk/>
            <pc:sldMk cId="2737379038" sldId="256"/>
            <ac:spMk id="4" creationId="{30C3A960-5AA6-9AA1-7B10-D9B72ABC6B15}"/>
          </ac:spMkLst>
        </pc:spChg>
        <pc:spChg chg="del">
          <ac:chgData name="Ciprian Ionut Paduraru" userId="d9530dc9-d205-406c-bf54-f53e9700f743" providerId="ADAL" clId="{17029CFD-816C-4AEB-BD6B-88E8AC1E9F94}" dt="2023-06-30T07:27:54.426" v="2" actId="478"/>
          <ac:spMkLst>
            <pc:docMk/>
            <pc:sldMk cId="2737379038" sldId="256"/>
            <ac:spMk id="6" creationId="{21A7F7E5-4B49-4BB5-A489-780FAD9DFC1B}"/>
          </ac:spMkLst>
        </pc:spChg>
      </pc:sldChg>
      <pc:sldChg chg="modSp del mod">
        <pc:chgData name="Ciprian Ionut Paduraru" userId="d9530dc9-d205-406c-bf54-f53e9700f743" providerId="ADAL" clId="{17029CFD-816C-4AEB-BD6B-88E8AC1E9F94}" dt="2023-07-01T11:23:12.660" v="10797" actId="47"/>
        <pc:sldMkLst>
          <pc:docMk/>
          <pc:sldMk cId="1423203440" sldId="257"/>
        </pc:sldMkLst>
        <pc:spChg chg="mod">
          <ac:chgData name="Ciprian Ionut Paduraru" userId="d9530dc9-d205-406c-bf54-f53e9700f743" providerId="ADAL" clId="{17029CFD-816C-4AEB-BD6B-88E8AC1E9F94}" dt="2023-07-01T11:22:25.388" v="10791" actId="404"/>
          <ac:spMkLst>
            <pc:docMk/>
            <pc:sldMk cId="1423203440" sldId="257"/>
            <ac:spMk id="2" creationId="{FD408D0F-E262-47F8-B2EB-42544BFCF2EB}"/>
          </ac:spMkLst>
        </pc:spChg>
        <pc:spChg chg="mod">
          <ac:chgData name="Ciprian Ionut Paduraru" userId="d9530dc9-d205-406c-bf54-f53e9700f743" providerId="ADAL" clId="{17029CFD-816C-4AEB-BD6B-88E8AC1E9F94}" dt="2023-07-01T11:22:32.977" v="10793" actId="14100"/>
          <ac:spMkLst>
            <pc:docMk/>
            <pc:sldMk cId="1423203440" sldId="257"/>
            <ac:spMk id="5" creationId="{AE0DE1EC-14EB-4B92-8635-B296FB4AD9F2}"/>
          </ac:spMkLst>
        </pc:spChg>
        <pc:picChg chg="mod">
          <ac:chgData name="Ciprian Ionut Paduraru" userId="d9530dc9-d205-406c-bf54-f53e9700f743" providerId="ADAL" clId="{17029CFD-816C-4AEB-BD6B-88E8AC1E9F94}" dt="2023-07-01T11:22:39.306" v="10795" actId="14100"/>
          <ac:picMkLst>
            <pc:docMk/>
            <pc:sldMk cId="1423203440" sldId="257"/>
            <ac:picMk id="6" creationId="{FFEE60FA-663F-4341-84D3-023117FD9D85}"/>
          </ac:picMkLst>
        </pc:picChg>
      </pc:sldChg>
      <pc:sldChg chg="modSp del mod">
        <pc:chgData name="Ciprian Ionut Paduraru" userId="d9530dc9-d205-406c-bf54-f53e9700f743" providerId="ADAL" clId="{17029CFD-816C-4AEB-BD6B-88E8AC1E9F94}" dt="2023-07-01T11:23:02.965" v="10796" actId="47"/>
        <pc:sldMkLst>
          <pc:docMk/>
          <pc:sldMk cId="287059291" sldId="258"/>
        </pc:sldMkLst>
        <pc:spChg chg="mod">
          <ac:chgData name="Ciprian Ionut Paduraru" userId="d9530dc9-d205-406c-bf54-f53e9700f743" providerId="ADAL" clId="{17029CFD-816C-4AEB-BD6B-88E8AC1E9F94}" dt="2023-06-30T07:30:16.308" v="51" actId="20577"/>
          <ac:spMkLst>
            <pc:docMk/>
            <pc:sldMk cId="287059291" sldId="258"/>
            <ac:spMk id="6" creationId="{2D3B5F80-B219-4F87-BDF9-BFEB355CF74E}"/>
          </ac:spMkLst>
        </pc:spChg>
      </pc:sldChg>
      <pc:sldChg chg="addSp delSp modSp mod ord">
        <pc:chgData name="Ciprian Ionut Paduraru" userId="d9530dc9-d205-406c-bf54-f53e9700f743" providerId="ADAL" clId="{17029CFD-816C-4AEB-BD6B-88E8AC1E9F94}" dt="2023-07-01T10:13:44.300" v="8279" actId="20577"/>
        <pc:sldMkLst>
          <pc:docMk/>
          <pc:sldMk cId="3357559760" sldId="259"/>
        </pc:sldMkLst>
        <pc:spChg chg="mod">
          <ac:chgData name="Ciprian Ionut Paduraru" userId="d9530dc9-d205-406c-bf54-f53e9700f743" providerId="ADAL" clId="{17029CFD-816C-4AEB-BD6B-88E8AC1E9F94}" dt="2023-07-01T10:13:44.300" v="8279" actId="20577"/>
          <ac:spMkLst>
            <pc:docMk/>
            <pc:sldMk cId="3357559760" sldId="259"/>
            <ac:spMk id="2" creationId="{4DA36D9E-B6CA-4CFA-B361-EBAAD4569179}"/>
          </ac:spMkLst>
        </pc:spChg>
        <pc:spChg chg="add del">
          <ac:chgData name="Ciprian Ionut Paduraru" userId="d9530dc9-d205-406c-bf54-f53e9700f743" providerId="ADAL" clId="{17029CFD-816C-4AEB-BD6B-88E8AC1E9F94}" dt="2023-07-01T09:46:27.286" v="7662" actId="22"/>
          <ac:spMkLst>
            <pc:docMk/>
            <pc:sldMk cId="3357559760" sldId="259"/>
            <ac:spMk id="4" creationId="{ACF8F9E5-4E2D-1E73-FDA0-6577D7D55907}"/>
          </ac:spMkLst>
        </pc:spChg>
        <pc:spChg chg="mod">
          <ac:chgData name="Ciprian Ionut Paduraru" userId="d9530dc9-d205-406c-bf54-f53e9700f743" providerId="ADAL" clId="{17029CFD-816C-4AEB-BD6B-88E8AC1E9F94}" dt="2023-07-01T10:13:14.981" v="8264" actId="20577"/>
          <ac:spMkLst>
            <pc:docMk/>
            <pc:sldMk cId="3357559760" sldId="259"/>
            <ac:spMk id="5" creationId="{1E49B272-A2C4-46C5-8584-AA5AFD94CAE5}"/>
          </ac:spMkLst>
        </pc:spChg>
        <pc:spChg chg="add mod">
          <ac:chgData name="Ciprian Ionut Paduraru" userId="d9530dc9-d205-406c-bf54-f53e9700f743" providerId="ADAL" clId="{17029CFD-816C-4AEB-BD6B-88E8AC1E9F94}" dt="2023-07-01T10:13:04.384" v="8262" actId="6549"/>
          <ac:spMkLst>
            <pc:docMk/>
            <pc:sldMk cId="3357559760" sldId="259"/>
            <ac:spMk id="7" creationId="{CA937E25-67B3-2922-6C28-3202ED5EA70E}"/>
          </ac:spMkLst>
        </pc:spChg>
        <pc:spChg chg="add mod">
          <ac:chgData name="Ciprian Ionut Paduraru" userId="d9530dc9-d205-406c-bf54-f53e9700f743" providerId="ADAL" clId="{17029CFD-816C-4AEB-BD6B-88E8AC1E9F94}" dt="2023-07-01T10:13:19.381" v="8267" actId="1076"/>
          <ac:spMkLst>
            <pc:docMk/>
            <pc:sldMk cId="3357559760" sldId="259"/>
            <ac:spMk id="12" creationId="{4C5B0E41-FDAE-6849-3FFC-186D7EA3AC5D}"/>
          </ac:spMkLst>
        </pc:spChg>
        <pc:picChg chg="add del mod">
          <ac:chgData name="Ciprian Ionut Paduraru" userId="d9530dc9-d205-406c-bf54-f53e9700f743" providerId="ADAL" clId="{17029CFD-816C-4AEB-BD6B-88E8AC1E9F94}" dt="2023-07-01T10:01:51.506" v="7735" actId="478"/>
          <ac:picMkLst>
            <pc:docMk/>
            <pc:sldMk cId="3357559760" sldId="259"/>
            <ac:picMk id="9" creationId="{25331D4E-46DE-848F-AD20-2301EB8BBFCC}"/>
          </ac:picMkLst>
        </pc:picChg>
        <pc:picChg chg="add mod">
          <ac:chgData name="Ciprian Ionut Paduraru" userId="d9530dc9-d205-406c-bf54-f53e9700f743" providerId="ADAL" clId="{17029CFD-816C-4AEB-BD6B-88E8AC1E9F94}" dt="2023-07-01T10:13:17.310" v="8266" actId="1076"/>
          <ac:picMkLst>
            <pc:docMk/>
            <pc:sldMk cId="3357559760" sldId="259"/>
            <ac:picMk id="11" creationId="{7C644F73-4BB3-2D1F-7FAD-93C52670438C}"/>
          </ac:picMkLst>
        </pc:picChg>
        <pc:picChg chg="add del mod">
          <ac:chgData name="Ciprian Ionut Paduraru" userId="d9530dc9-d205-406c-bf54-f53e9700f743" providerId="ADAL" clId="{17029CFD-816C-4AEB-BD6B-88E8AC1E9F94}" dt="2023-07-01T09:55:49.867" v="7732" actId="478"/>
          <ac:picMkLst>
            <pc:docMk/>
            <pc:sldMk cId="3357559760" sldId="259"/>
            <ac:picMk id="2050" creationId="{0E6B28F9-C367-0FC1-A43F-135855D9D1EC}"/>
          </ac:picMkLst>
        </pc:picChg>
      </pc:sldChg>
      <pc:sldChg chg="modSp del mod ord">
        <pc:chgData name="Ciprian Ionut Paduraru" userId="d9530dc9-d205-406c-bf54-f53e9700f743" providerId="ADAL" clId="{17029CFD-816C-4AEB-BD6B-88E8AC1E9F94}" dt="2023-07-01T10:54:09.083" v="9705" actId="47"/>
        <pc:sldMkLst>
          <pc:docMk/>
          <pc:sldMk cId="3222324957" sldId="260"/>
        </pc:sldMkLst>
        <pc:spChg chg="mod">
          <ac:chgData name="Ciprian Ionut Paduraru" userId="d9530dc9-d205-406c-bf54-f53e9700f743" providerId="ADAL" clId="{17029CFD-816C-4AEB-BD6B-88E8AC1E9F94}" dt="2023-07-01T10:54:04.576" v="9704" actId="21"/>
          <ac:spMkLst>
            <pc:docMk/>
            <pc:sldMk cId="3222324957" sldId="260"/>
            <ac:spMk id="3" creationId="{8CFC3970-99D4-4BD6-91B6-47A0F06B8532}"/>
          </ac:spMkLst>
        </pc:spChg>
      </pc:sldChg>
      <pc:sldChg chg="modSp del mod ord">
        <pc:chgData name="Ciprian Ionut Paduraru" userId="d9530dc9-d205-406c-bf54-f53e9700f743" providerId="ADAL" clId="{17029CFD-816C-4AEB-BD6B-88E8AC1E9F94}" dt="2023-07-01T10:54:16.871" v="9706" actId="47"/>
        <pc:sldMkLst>
          <pc:docMk/>
          <pc:sldMk cId="1342210021" sldId="261"/>
        </pc:sldMkLst>
        <pc:spChg chg="mod">
          <ac:chgData name="Ciprian Ionut Paduraru" userId="d9530dc9-d205-406c-bf54-f53e9700f743" providerId="ADAL" clId="{17029CFD-816C-4AEB-BD6B-88E8AC1E9F94}" dt="2023-06-30T07:46:05.663" v="694" actId="20577"/>
          <ac:spMkLst>
            <pc:docMk/>
            <pc:sldMk cId="1342210021" sldId="261"/>
            <ac:spMk id="3" creationId="{0E2AD7B3-0559-4A9C-9E69-549556B29E1F}"/>
          </ac:spMkLst>
        </pc:spChg>
        <pc:spChg chg="mod">
          <ac:chgData name="Ciprian Ionut Paduraru" userId="d9530dc9-d205-406c-bf54-f53e9700f743" providerId="ADAL" clId="{17029CFD-816C-4AEB-BD6B-88E8AC1E9F94}" dt="2023-06-30T07:56:09.098" v="699" actId="1076"/>
          <ac:spMkLst>
            <pc:docMk/>
            <pc:sldMk cId="1342210021" sldId="261"/>
            <ac:spMk id="6" creationId="{3D1B6F33-C023-4D26-93E3-082E78C1806F}"/>
          </ac:spMkLst>
        </pc:spChg>
        <pc:spChg chg="mod">
          <ac:chgData name="Ciprian Ionut Paduraru" userId="d9530dc9-d205-406c-bf54-f53e9700f743" providerId="ADAL" clId="{17029CFD-816C-4AEB-BD6B-88E8AC1E9F94}" dt="2023-06-30T07:56:15.442" v="700" actId="1076"/>
          <ac:spMkLst>
            <pc:docMk/>
            <pc:sldMk cId="1342210021" sldId="261"/>
            <ac:spMk id="8" creationId="{EE588047-E5D8-4E71-8BED-A553F61C0017}"/>
          </ac:spMkLst>
        </pc:spChg>
      </pc:sldChg>
      <pc:sldChg chg="del ord">
        <pc:chgData name="Ciprian Ionut Paduraru" userId="d9530dc9-d205-406c-bf54-f53e9700f743" providerId="ADAL" clId="{17029CFD-816C-4AEB-BD6B-88E8AC1E9F94}" dt="2023-07-01T10:54:22.064" v="9707" actId="47"/>
        <pc:sldMkLst>
          <pc:docMk/>
          <pc:sldMk cId="2642245763" sldId="262"/>
        </pc:sldMkLst>
      </pc:sldChg>
      <pc:sldChg chg="modSp del mod">
        <pc:chgData name="Ciprian Ionut Paduraru" userId="d9530dc9-d205-406c-bf54-f53e9700f743" providerId="ADAL" clId="{17029CFD-816C-4AEB-BD6B-88E8AC1E9F94}" dt="2023-07-01T08:55:01.092" v="7335" actId="47"/>
        <pc:sldMkLst>
          <pc:docMk/>
          <pc:sldMk cId="4112263058" sldId="263"/>
        </pc:sldMkLst>
        <pc:spChg chg="mod">
          <ac:chgData name="Ciprian Ionut Paduraru" userId="d9530dc9-d205-406c-bf54-f53e9700f743" providerId="ADAL" clId="{17029CFD-816C-4AEB-BD6B-88E8AC1E9F94}" dt="2023-06-30T08:01:30.042" v="733" actId="20577"/>
          <ac:spMkLst>
            <pc:docMk/>
            <pc:sldMk cId="4112263058" sldId="263"/>
            <ac:spMk id="2" creationId="{4CAB5AA9-CBAD-4C6B-A322-9177AC4778DA}"/>
          </ac:spMkLst>
        </pc:spChg>
      </pc:sldChg>
      <pc:sldChg chg="modSp del mod">
        <pc:chgData name="Ciprian Ionut Paduraru" userId="d9530dc9-d205-406c-bf54-f53e9700f743" providerId="ADAL" clId="{17029CFD-816C-4AEB-BD6B-88E8AC1E9F94}" dt="2023-07-01T08:55:02.912" v="7336" actId="47"/>
        <pc:sldMkLst>
          <pc:docMk/>
          <pc:sldMk cId="2216235709" sldId="264"/>
        </pc:sldMkLst>
        <pc:spChg chg="mod">
          <ac:chgData name="Ciprian Ionut Paduraru" userId="d9530dc9-d205-406c-bf54-f53e9700f743" providerId="ADAL" clId="{17029CFD-816C-4AEB-BD6B-88E8AC1E9F94}" dt="2023-06-30T08:01:22.484" v="713" actId="20577"/>
          <ac:spMkLst>
            <pc:docMk/>
            <pc:sldMk cId="2216235709" sldId="264"/>
            <ac:spMk id="3" creationId="{A361C988-E0F7-4475-AF17-D1D732398C45}"/>
          </ac:spMkLst>
        </pc:spChg>
      </pc:sldChg>
      <pc:sldChg chg="del">
        <pc:chgData name="Ciprian Ionut Paduraru" userId="d9530dc9-d205-406c-bf54-f53e9700f743" providerId="ADAL" clId="{17029CFD-816C-4AEB-BD6B-88E8AC1E9F94}" dt="2023-07-01T08:55:05.120" v="7337" actId="47"/>
        <pc:sldMkLst>
          <pc:docMk/>
          <pc:sldMk cId="3532595894" sldId="265"/>
        </pc:sldMkLst>
      </pc:sldChg>
      <pc:sldChg chg="modSp mod">
        <pc:chgData name="Ciprian Ionut Paduraru" userId="d9530dc9-d205-406c-bf54-f53e9700f743" providerId="ADAL" clId="{17029CFD-816C-4AEB-BD6B-88E8AC1E9F94}" dt="2023-07-01T11:17:38.731" v="10629" actId="6549"/>
        <pc:sldMkLst>
          <pc:docMk/>
          <pc:sldMk cId="4179370420" sldId="266"/>
        </pc:sldMkLst>
        <pc:spChg chg="mod">
          <ac:chgData name="Ciprian Ionut Paduraru" userId="d9530dc9-d205-406c-bf54-f53e9700f743" providerId="ADAL" clId="{17029CFD-816C-4AEB-BD6B-88E8AC1E9F94}" dt="2023-07-01T11:17:38.731" v="10629" actId="6549"/>
          <ac:spMkLst>
            <pc:docMk/>
            <pc:sldMk cId="4179370420" sldId="266"/>
            <ac:spMk id="3" creationId="{E6CA5D03-D13A-478B-A16E-61C46AF74F3B}"/>
          </ac:spMkLst>
        </pc:spChg>
      </pc:sldChg>
      <pc:sldChg chg="modSp mod">
        <pc:chgData name="Ciprian Ionut Paduraru" userId="d9530dc9-d205-406c-bf54-f53e9700f743" providerId="ADAL" clId="{17029CFD-816C-4AEB-BD6B-88E8AC1E9F94}" dt="2023-07-01T13:02:23.827" v="11723" actId="20577"/>
        <pc:sldMkLst>
          <pc:docMk/>
          <pc:sldMk cId="4215436387" sldId="271"/>
        </pc:sldMkLst>
        <pc:spChg chg="mod">
          <ac:chgData name="Ciprian Ionut Paduraru" userId="d9530dc9-d205-406c-bf54-f53e9700f743" providerId="ADAL" clId="{17029CFD-816C-4AEB-BD6B-88E8AC1E9F94}" dt="2023-07-01T13:02:23.827" v="11723" actId="20577"/>
          <ac:spMkLst>
            <pc:docMk/>
            <pc:sldMk cId="4215436387" sldId="271"/>
            <ac:spMk id="2" creationId="{789051DE-264D-4356-B0F8-63D19BC9B1CF}"/>
          </ac:spMkLst>
        </pc:spChg>
      </pc:sldChg>
      <pc:sldChg chg="addSp delSp modSp new mod">
        <pc:chgData name="Ciprian Ionut Paduraru" userId="d9530dc9-d205-406c-bf54-f53e9700f743" providerId="ADAL" clId="{17029CFD-816C-4AEB-BD6B-88E8AC1E9F94}" dt="2023-06-30T13:36:09.527" v="3208" actId="404"/>
        <pc:sldMkLst>
          <pc:docMk/>
          <pc:sldMk cId="488621307" sldId="272"/>
        </pc:sldMkLst>
        <pc:spChg chg="mod">
          <ac:chgData name="Ciprian Ionut Paduraru" userId="d9530dc9-d205-406c-bf54-f53e9700f743" providerId="ADAL" clId="{17029CFD-816C-4AEB-BD6B-88E8AC1E9F94}" dt="2023-06-30T09:29:20.992" v="760" actId="20577"/>
          <ac:spMkLst>
            <pc:docMk/>
            <pc:sldMk cId="488621307" sldId="272"/>
            <ac:spMk id="2" creationId="{48DE3AD5-F5E6-B816-B91E-7432A2CB951B}"/>
          </ac:spMkLst>
        </pc:spChg>
        <pc:spChg chg="mod">
          <ac:chgData name="Ciprian Ionut Paduraru" userId="d9530dc9-d205-406c-bf54-f53e9700f743" providerId="ADAL" clId="{17029CFD-816C-4AEB-BD6B-88E8AC1E9F94}" dt="2023-06-30T13:36:09.527" v="3208" actId="404"/>
          <ac:spMkLst>
            <pc:docMk/>
            <pc:sldMk cId="488621307" sldId="272"/>
            <ac:spMk id="3" creationId="{004C6E37-774B-DC25-4165-4E390A82307D}"/>
          </ac:spMkLst>
        </pc:spChg>
        <pc:spChg chg="add del mod">
          <ac:chgData name="Ciprian Ionut Paduraru" userId="d9530dc9-d205-406c-bf54-f53e9700f743" providerId="ADAL" clId="{17029CFD-816C-4AEB-BD6B-88E8AC1E9F94}" dt="2023-06-30T09:35:43.647" v="1135" actId="21"/>
          <ac:spMkLst>
            <pc:docMk/>
            <pc:sldMk cId="488621307" sldId="272"/>
            <ac:spMk id="5" creationId="{B7211A57-4660-4863-EDB8-DDE687D51EC6}"/>
          </ac:spMkLst>
        </pc:spChg>
      </pc:sldChg>
      <pc:sldChg chg="addSp delSp modSp new mod">
        <pc:chgData name="Ciprian Ionut Paduraru" userId="d9530dc9-d205-406c-bf54-f53e9700f743" providerId="ADAL" clId="{17029CFD-816C-4AEB-BD6B-88E8AC1E9F94}" dt="2023-06-30T12:38:55.603" v="2286" actId="1076"/>
        <pc:sldMkLst>
          <pc:docMk/>
          <pc:sldMk cId="3387794550" sldId="273"/>
        </pc:sldMkLst>
        <pc:spChg chg="del">
          <ac:chgData name="Ciprian Ionut Paduraru" userId="d9530dc9-d205-406c-bf54-f53e9700f743" providerId="ADAL" clId="{17029CFD-816C-4AEB-BD6B-88E8AC1E9F94}" dt="2023-06-30T09:36:15.101" v="1150" actId="478"/>
          <ac:spMkLst>
            <pc:docMk/>
            <pc:sldMk cId="3387794550" sldId="273"/>
            <ac:spMk id="2" creationId="{6A6DE338-B1D0-7AAD-B4C6-58401CD4B161}"/>
          </ac:spMkLst>
        </pc:spChg>
        <pc:spChg chg="add del">
          <ac:chgData name="Ciprian Ionut Paduraru" userId="d9530dc9-d205-406c-bf54-f53e9700f743" providerId="ADAL" clId="{17029CFD-816C-4AEB-BD6B-88E8AC1E9F94}" dt="2023-06-30T09:36:09.633" v="1149"/>
          <ac:spMkLst>
            <pc:docMk/>
            <pc:sldMk cId="3387794550" sldId="273"/>
            <ac:spMk id="3" creationId="{6F88E65E-FFC5-F85A-8127-3AFEA1413185}"/>
          </ac:spMkLst>
        </pc:spChg>
        <pc:spChg chg="add del mod">
          <ac:chgData name="Ciprian Ionut Paduraru" userId="d9530dc9-d205-406c-bf54-f53e9700f743" providerId="ADAL" clId="{17029CFD-816C-4AEB-BD6B-88E8AC1E9F94}" dt="2023-06-30T09:36:09.575" v="1148"/>
          <ac:spMkLst>
            <pc:docMk/>
            <pc:sldMk cId="3387794550" sldId="273"/>
            <ac:spMk id="4" creationId="{437205DE-3226-B025-A385-0358F0C30767}"/>
          </ac:spMkLst>
        </pc:spChg>
        <pc:spChg chg="add mod">
          <ac:chgData name="Ciprian Ionut Paduraru" userId="d9530dc9-d205-406c-bf54-f53e9700f743" providerId="ADAL" clId="{17029CFD-816C-4AEB-BD6B-88E8AC1E9F94}" dt="2023-06-30T12:38:50.294" v="2285" actId="404"/>
          <ac:spMkLst>
            <pc:docMk/>
            <pc:sldMk cId="3387794550" sldId="273"/>
            <ac:spMk id="7" creationId="{45CCDC36-3842-1567-5F8C-56EEE111F3DC}"/>
          </ac:spMkLst>
        </pc:spChg>
        <pc:spChg chg="add mod">
          <ac:chgData name="Ciprian Ionut Paduraru" userId="d9530dc9-d205-406c-bf54-f53e9700f743" providerId="ADAL" clId="{17029CFD-816C-4AEB-BD6B-88E8AC1E9F94}" dt="2023-06-30T12:19:02.494" v="1482" actId="207"/>
          <ac:spMkLst>
            <pc:docMk/>
            <pc:sldMk cId="3387794550" sldId="273"/>
            <ac:spMk id="9" creationId="{F142E9C6-321A-421E-00CA-15E1E8AB9E94}"/>
          </ac:spMkLst>
        </pc:spChg>
        <pc:spChg chg="add mod">
          <ac:chgData name="Ciprian Ionut Paduraru" userId="d9530dc9-d205-406c-bf54-f53e9700f743" providerId="ADAL" clId="{17029CFD-816C-4AEB-BD6B-88E8AC1E9F94}" dt="2023-06-30T12:21:00.940" v="1526" actId="1076"/>
          <ac:spMkLst>
            <pc:docMk/>
            <pc:sldMk cId="3387794550" sldId="273"/>
            <ac:spMk id="17" creationId="{69652FF3-38CE-F5B0-BE6E-024273E1B25C}"/>
          </ac:spMkLst>
        </pc:spChg>
        <pc:spChg chg="add mod">
          <ac:chgData name="Ciprian Ionut Paduraru" userId="d9530dc9-d205-406c-bf54-f53e9700f743" providerId="ADAL" clId="{17029CFD-816C-4AEB-BD6B-88E8AC1E9F94}" dt="2023-06-30T12:22:33.780" v="1567" actId="1076"/>
          <ac:spMkLst>
            <pc:docMk/>
            <pc:sldMk cId="3387794550" sldId="273"/>
            <ac:spMk id="23" creationId="{DE233C08-D571-A377-C4B7-8FE059D0B9D6}"/>
          </ac:spMkLst>
        </pc:spChg>
        <pc:spChg chg="add mod">
          <ac:chgData name="Ciprian Ionut Paduraru" userId="d9530dc9-d205-406c-bf54-f53e9700f743" providerId="ADAL" clId="{17029CFD-816C-4AEB-BD6B-88E8AC1E9F94}" dt="2023-06-30T12:21:45.069" v="1564" actId="1076"/>
          <ac:spMkLst>
            <pc:docMk/>
            <pc:sldMk cId="3387794550" sldId="273"/>
            <ac:spMk id="24" creationId="{130E04B5-715C-054C-955A-06A6870CD7EA}"/>
          </ac:spMkLst>
        </pc:spChg>
        <pc:picChg chg="add del mod">
          <ac:chgData name="Ciprian Ionut Paduraru" userId="d9530dc9-d205-406c-bf54-f53e9700f743" providerId="ADAL" clId="{17029CFD-816C-4AEB-BD6B-88E8AC1E9F94}" dt="2023-06-30T09:46:00.907" v="1152" actId="478"/>
          <ac:picMkLst>
            <pc:docMk/>
            <pc:sldMk cId="3387794550" sldId="273"/>
            <ac:picMk id="5" creationId="{07E2F625-DB94-4788-55F9-F2DA27441092}"/>
          </ac:picMkLst>
        </pc:picChg>
        <pc:picChg chg="add mod">
          <ac:chgData name="Ciprian Ionut Paduraru" userId="d9530dc9-d205-406c-bf54-f53e9700f743" providerId="ADAL" clId="{17029CFD-816C-4AEB-BD6B-88E8AC1E9F94}" dt="2023-06-30T12:18:39.677" v="1453" actId="1076"/>
          <ac:picMkLst>
            <pc:docMk/>
            <pc:sldMk cId="3387794550" sldId="273"/>
            <ac:picMk id="11" creationId="{9700CAFA-5B8F-E264-A8E3-35149B36D00B}"/>
          </ac:picMkLst>
        </pc:picChg>
        <pc:picChg chg="add del">
          <ac:chgData name="Ciprian Ionut Paduraru" userId="d9530dc9-d205-406c-bf54-f53e9700f743" providerId="ADAL" clId="{17029CFD-816C-4AEB-BD6B-88E8AC1E9F94}" dt="2023-06-30T12:23:39.168" v="1616" actId="478"/>
          <ac:picMkLst>
            <pc:docMk/>
            <pc:sldMk cId="3387794550" sldId="273"/>
            <ac:picMk id="27" creationId="{A05E582C-4F4C-3D6A-00B4-4D001EC4F402}"/>
          </ac:picMkLst>
        </pc:picChg>
        <pc:picChg chg="add mod">
          <ac:chgData name="Ciprian Ionut Paduraru" userId="d9530dc9-d205-406c-bf54-f53e9700f743" providerId="ADAL" clId="{17029CFD-816C-4AEB-BD6B-88E8AC1E9F94}" dt="2023-06-30T12:38:55.603" v="2286" actId="1076"/>
          <ac:picMkLst>
            <pc:docMk/>
            <pc:sldMk cId="3387794550" sldId="273"/>
            <ac:picMk id="29" creationId="{2C86AF43-7C2F-AD85-99C0-55B364E642BE}"/>
          </ac:picMkLst>
        </pc:picChg>
        <pc:inkChg chg="add mod">
          <ac:chgData name="Ciprian Ionut Paduraru" userId="d9530dc9-d205-406c-bf54-f53e9700f743" providerId="ADAL" clId="{17029CFD-816C-4AEB-BD6B-88E8AC1E9F94}" dt="2023-06-30T12:24:05.062" v="1624" actId="14100"/>
          <ac:inkMkLst>
            <pc:docMk/>
            <pc:sldMk cId="3387794550" sldId="273"/>
            <ac:inkMk id="16" creationId="{6016689B-750A-EFDC-1C4C-042971698E3D}"/>
          </ac:inkMkLst>
        </pc:inkChg>
        <pc:cxnChg chg="add del mod">
          <ac:chgData name="Ciprian Ionut Paduraru" userId="d9530dc9-d205-406c-bf54-f53e9700f743" providerId="ADAL" clId="{17029CFD-816C-4AEB-BD6B-88E8AC1E9F94}" dt="2023-06-30T12:23:07.173" v="1598" actId="478"/>
          <ac:cxnSpMkLst>
            <pc:docMk/>
            <pc:sldMk cId="3387794550" sldId="273"/>
            <ac:cxnSpMk id="13" creationId="{5C683CFE-F127-6B37-819A-BC1A1B65CFD7}"/>
          </ac:cxnSpMkLst>
        </pc:cxnChg>
        <pc:cxnChg chg="add">
          <ac:chgData name="Ciprian Ionut Paduraru" userId="d9530dc9-d205-406c-bf54-f53e9700f743" providerId="ADAL" clId="{17029CFD-816C-4AEB-BD6B-88E8AC1E9F94}" dt="2023-06-30T12:21:05.629" v="1527" actId="11529"/>
          <ac:cxnSpMkLst>
            <pc:docMk/>
            <pc:sldMk cId="3387794550" sldId="273"/>
            <ac:cxnSpMk id="19" creationId="{BB1F26D4-11E1-3152-1AF1-537CA2215CB0}"/>
          </ac:cxnSpMkLst>
        </pc:cxnChg>
        <pc:cxnChg chg="add mod">
          <ac:chgData name="Ciprian Ionut Paduraru" userId="d9530dc9-d205-406c-bf54-f53e9700f743" providerId="ADAL" clId="{17029CFD-816C-4AEB-BD6B-88E8AC1E9F94}" dt="2023-06-30T12:22:31.816" v="1566" actId="14100"/>
          <ac:cxnSpMkLst>
            <pc:docMk/>
            <pc:sldMk cId="3387794550" sldId="273"/>
            <ac:cxnSpMk id="20" creationId="{123E50C7-A79A-FC10-9A68-9D171205FB8F}"/>
          </ac:cxnSpMkLst>
        </pc:cxnChg>
      </pc:sldChg>
      <pc:sldChg chg="modSp add mod">
        <pc:chgData name="Ciprian Ionut Paduraru" userId="d9530dc9-d205-406c-bf54-f53e9700f743" providerId="ADAL" clId="{17029CFD-816C-4AEB-BD6B-88E8AC1E9F94}" dt="2023-06-30T13:51:13.603" v="3669" actId="403"/>
        <pc:sldMkLst>
          <pc:docMk/>
          <pc:sldMk cId="2567856433" sldId="274"/>
        </pc:sldMkLst>
        <pc:spChg chg="mod">
          <ac:chgData name="Ciprian Ionut Paduraru" userId="d9530dc9-d205-406c-bf54-f53e9700f743" providerId="ADAL" clId="{17029CFD-816C-4AEB-BD6B-88E8AC1E9F94}" dt="2023-06-30T13:51:13.603" v="3669" actId="403"/>
          <ac:spMkLst>
            <pc:docMk/>
            <pc:sldMk cId="2567856433" sldId="274"/>
            <ac:spMk id="7" creationId="{45CCDC36-3842-1567-5F8C-56EEE111F3DC}"/>
          </ac:spMkLst>
        </pc:spChg>
        <pc:spChg chg="mod">
          <ac:chgData name="Ciprian Ionut Paduraru" userId="d9530dc9-d205-406c-bf54-f53e9700f743" providerId="ADAL" clId="{17029CFD-816C-4AEB-BD6B-88E8AC1E9F94}" dt="2023-06-30T13:51:08.224" v="3667" actId="14100"/>
          <ac:spMkLst>
            <pc:docMk/>
            <pc:sldMk cId="2567856433" sldId="274"/>
            <ac:spMk id="9" creationId="{F142E9C6-321A-421E-00CA-15E1E8AB9E94}"/>
          </ac:spMkLst>
        </pc:spChg>
      </pc:sldChg>
      <pc:sldChg chg="addSp delSp modSp add mod">
        <pc:chgData name="Ciprian Ionut Paduraru" userId="d9530dc9-d205-406c-bf54-f53e9700f743" providerId="ADAL" clId="{17029CFD-816C-4AEB-BD6B-88E8AC1E9F94}" dt="2023-06-30T12:38:28.933" v="2283" actId="14100"/>
        <pc:sldMkLst>
          <pc:docMk/>
          <pc:sldMk cId="2787854896" sldId="275"/>
        </pc:sldMkLst>
        <pc:spChg chg="mod">
          <ac:chgData name="Ciprian Ionut Paduraru" userId="d9530dc9-d205-406c-bf54-f53e9700f743" providerId="ADAL" clId="{17029CFD-816C-4AEB-BD6B-88E8AC1E9F94}" dt="2023-06-30T12:38:02.586" v="2279" actId="403"/>
          <ac:spMkLst>
            <pc:docMk/>
            <pc:sldMk cId="2787854896" sldId="275"/>
            <ac:spMk id="7" creationId="{45CCDC36-3842-1567-5F8C-56EEE111F3DC}"/>
          </ac:spMkLst>
        </pc:spChg>
        <pc:spChg chg="del">
          <ac:chgData name="Ciprian Ionut Paduraru" userId="d9530dc9-d205-406c-bf54-f53e9700f743" providerId="ADAL" clId="{17029CFD-816C-4AEB-BD6B-88E8AC1E9F94}" dt="2023-06-30T12:27:08.644" v="1632" actId="478"/>
          <ac:spMkLst>
            <pc:docMk/>
            <pc:sldMk cId="2787854896" sldId="275"/>
            <ac:spMk id="17" creationId="{69652FF3-38CE-F5B0-BE6E-024273E1B25C}"/>
          </ac:spMkLst>
        </pc:spChg>
        <pc:spChg chg="add mod">
          <ac:chgData name="Ciprian Ionut Paduraru" userId="d9530dc9-d205-406c-bf54-f53e9700f743" providerId="ADAL" clId="{17029CFD-816C-4AEB-BD6B-88E8AC1E9F94}" dt="2023-06-30T12:32:31.878" v="1953" actId="1076"/>
          <ac:spMkLst>
            <pc:docMk/>
            <pc:sldMk cId="2787854896" sldId="275"/>
            <ac:spMk id="18" creationId="{F27F2101-2DA0-8FEA-3FEE-067AB32DC475}"/>
          </ac:spMkLst>
        </pc:spChg>
        <pc:spChg chg="del">
          <ac:chgData name="Ciprian Ionut Paduraru" userId="d9530dc9-d205-406c-bf54-f53e9700f743" providerId="ADAL" clId="{17029CFD-816C-4AEB-BD6B-88E8AC1E9F94}" dt="2023-06-30T12:27:08.644" v="1632" actId="478"/>
          <ac:spMkLst>
            <pc:docMk/>
            <pc:sldMk cId="2787854896" sldId="275"/>
            <ac:spMk id="23" creationId="{DE233C08-D571-A377-C4B7-8FE059D0B9D6}"/>
          </ac:spMkLst>
        </pc:spChg>
        <pc:spChg chg="del">
          <ac:chgData name="Ciprian Ionut Paduraru" userId="d9530dc9-d205-406c-bf54-f53e9700f743" providerId="ADAL" clId="{17029CFD-816C-4AEB-BD6B-88E8AC1E9F94}" dt="2023-06-30T12:27:08.644" v="1632" actId="478"/>
          <ac:spMkLst>
            <pc:docMk/>
            <pc:sldMk cId="2787854896" sldId="275"/>
            <ac:spMk id="24" creationId="{130E04B5-715C-054C-955A-06A6870CD7EA}"/>
          </ac:spMkLst>
        </pc:spChg>
        <pc:spChg chg="add del mod">
          <ac:chgData name="Ciprian Ionut Paduraru" userId="d9530dc9-d205-406c-bf54-f53e9700f743" providerId="ADAL" clId="{17029CFD-816C-4AEB-BD6B-88E8AC1E9F94}" dt="2023-06-30T12:35:38.532" v="2027" actId="21"/>
          <ac:spMkLst>
            <pc:docMk/>
            <pc:sldMk cId="2787854896" sldId="275"/>
            <ac:spMk id="35" creationId="{7CD1B17B-DD21-2351-8343-1442D8CD0730}"/>
          </ac:spMkLst>
        </pc:spChg>
        <pc:spChg chg="add mod">
          <ac:chgData name="Ciprian Ionut Paduraru" userId="d9530dc9-d205-406c-bf54-f53e9700f743" providerId="ADAL" clId="{17029CFD-816C-4AEB-BD6B-88E8AC1E9F94}" dt="2023-06-30T12:37:30.113" v="2253" actId="1076"/>
          <ac:spMkLst>
            <pc:docMk/>
            <pc:sldMk cId="2787854896" sldId="275"/>
            <ac:spMk id="36" creationId="{D26B005D-A9DA-A832-EA36-4F1D11063E4C}"/>
          </ac:spMkLst>
        </pc:spChg>
        <pc:picChg chg="add mod">
          <ac:chgData name="Ciprian Ionut Paduraru" userId="d9530dc9-d205-406c-bf54-f53e9700f743" providerId="ADAL" clId="{17029CFD-816C-4AEB-BD6B-88E8AC1E9F94}" dt="2023-06-30T12:32:33.760" v="1954" actId="1076"/>
          <ac:picMkLst>
            <pc:docMk/>
            <pc:sldMk cId="2787854896" sldId="275"/>
            <ac:picMk id="3" creationId="{CCC38B20-0121-B3A7-F1AE-54C5B95BA997}"/>
          </ac:picMkLst>
        </pc:picChg>
        <pc:picChg chg="del">
          <ac:chgData name="Ciprian Ionut Paduraru" userId="d9530dc9-d205-406c-bf54-f53e9700f743" providerId="ADAL" clId="{17029CFD-816C-4AEB-BD6B-88E8AC1E9F94}" dt="2023-06-30T12:27:07.245" v="1631" actId="478"/>
          <ac:picMkLst>
            <pc:docMk/>
            <pc:sldMk cId="2787854896" sldId="275"/>
            <ac:picMk id="11" creationId="{9700CAFA-5B8F-E264-A8E3-35149B36D00B}"/>
          </ac:picMkLst>
        </pc:picChg>
        <pc:picChg chg="del mod">
          <ac:chgData name="Ciprian Ionut Paduraru" userId="d9530dc9-d205-406c-bf54-f53e9700f743" providerId="ADAL" clId="{17029CFD-816C-4AEB-BD6B-88E8AC1E9F94}" dt="2023-06-30T12:27:10.192" v="1634" actId="478"/>
          <ac:picMkLst>
            <pc:docMk/>
            <pc:sldMk cId="2787854896" sldId="275"/>
            <ac:picMk id="29" creationId="{2C86AF43-7C2F-AD85-99C0-55B364E642BE}"/>
          </ac:picMkLst>
        </pc:picChg>
        <pc:picChg chg="add mod">
          <ac:chgData name="Ciprian Ionut Paduraru" userId="d9530dc9-d205-406c-bf54-f53e9700f743" providerId="ADAL" clId="{17029CFD-816C-4AEB-BD6B-88E8AC1E9F94}" dt="2023-06-30T12:34:37.717" v="1970" actId="1076"/>
          <ac:picMkLst>
            <pc:docMk/>
            <pc:sldMk cId="2787854896" sldId="275"/>
            <ac:picMk id="32" creationId="{21547FC5-A013-F1D4-0B03-6D6357E29F57}"/>
          </ac:picMkLst>
        </pc:picChg>
        <pc:picChg chg="add mod">
          <ac:chgData name="Ciprian Ionut Paduraru" userId="d9530dc9-d205-406c-bf54-f53e9700f743" providerId="ADAL" clId="{17029CFD-816C-4AEB-BD6B-88E8AC1E9F94}" dt="2023-06-30T12:37:34.071" v="2255" actId="1076"/>
          <ac:picMkLst>
            <pc:docMk/>
            <pc:sldMk cId="2787854896" sldId="275"/>
            <ac:picMk id="34" creationId="{E6F674B9-0D35-B3D1-48A0-61FBD2EFE82E}"/>
          </ac:picMkLst>
        </pc:picChg>
        <pc:inkChg chg="del">
          <ac:chgData name="Ciprian Ionut Paduraru" userId="d9530dc9-d205-406c-bf54-f53e9700f743" providerId="ADAL" clId="{17029CFD-816C-4AEB-BD6B-88E8AC1E9F94}" dt="2023-06-30T12:27:11.184" v="1635" actId="478"/>
          <ac:inkMkLst>
            <pc:docMk/>
            <pc:sldMk cId="2787854896" sldId="275"/>
            <ac:inkMk id="16" creationId="{6016689B-750A-EFDC-1C4C-042971698E3D}"/>
          </ac:inkMkLst>
        </pc:inkChg>
        <pc:cxnChg chg="add mod">
          <ac:chgData name="Ciprian Ionut Paduraru" userId="d9530dc9-d205-406c-bf54-f53e9700f743" providerId="ADAL" clId="{17029CFD-816C-4AEB-BD6B-88E8AC1E9F94}" dt="2023-06-30T12:38:28.933" v="2283" actId="14100"/>
          <ac:cxnSpMkLst>
            <pc:docMk/>
            <pc:sldMk cId="2787854896" sldId="275"/>
            <ac:cxnSpMk id="5" creationId="{7E49A069-ECB7-390E-FF83-FF49B1EC7A6E}"/>
          </ac:cxnSpMkLst>
        </pc:cxnChg>
        <pc:cxnChg chg="add mod">
          <ac:chgData name="Ciprian Ionut Paduraru" userId="d9530dc9-d205-406c-bf54-f53e9700f743" providerId="ADAL" clId="{17029CFD-816C-4AEB-BD6B-88E8AC1E9F94}" dt="2023-06-30T12:38:26.788" v="2282" actId="14100"/>
          <ac:cxnSpMkLst>
            <pc:docMk/>
            <pc:sldMk cId="2787854896" sldId="275"/>
            <ac:cxnSpMk id="6" creationId="{BEC0D157-3CD2-A87F-3F5C-496CB4A164CA}"/>
          </ac:cxnSpMkLst>
        </pc:cxnChg>
        <pc:cxnChg chg="del">
          <ac:chgData name="Ciprian Ionut Paduraru" userId="d9530dc9-d205-406c-bf54-f53e9700f743" providerId="ADAL" clId="{17029CFD-816C-4AEB-BD6B-88E8AC1E9F94}" dt="2023-06-30T12:27:08.644" v="1632" actId="478"/>
          <ac:cxnSpMkLst>
            <pc:docMk/>
            <pc:sldMk cId="2787854896" sldId="275"/>
            <ac:cxnSpMk id="19" creationId="{BB1F26D4-11E1-3152-1AF1-537CA2215CB0}"/>
          </ac:cxnSpMkLst>
        </pc:cxnChg>
        <pc:cxnChg chg="del">
          <ac:chgData name="Ciprian Ionut Paduraru" userId="d9530dc9-d205-406c-bf54-f53e9700f743" providerId="ADAL" clId="{17029CFD-816C-4AEB-BD6B-88E8AC1E9F94}" dt="2023-06-30T12:27:08.644" v="1632" actId="478"/>
          <ac:cxnSpMkLst>
            <pc:docMk/>
            <pc:sldMk cId="2787854896" sldId="275"/>
            <ac:cxnSpMk id="20" creationId="{123E50C7-A79A-FC10-9A68-9D171205FB8F}"/>
          </ac:cxnSpMkLst>
        </pc:cxnChg>
      </pc:sldChg>
      <pc:sldChg chg="addSp delSp modSp new mod">
        <pc:chgData name="Ciprian Ionut Paduraru" userId="d9530dc9-d205-406c-bf54-f53e9700f743" providerId="ADAL" clId="{17029CFD-816C-4AEB-BD6B-88E8AC1E9F94}" dt="2023-06-30T13:35:56.532" v="3206" actId="403"/>
        <pc:sldMkLst>
          <pc:docMk/>
          <pc:sldMk cId="1816085042" sldId="276"/>
        </pc:sldMkLst>
        <pc:spChg chg="del">
          <ac:chgData name="Ciprian Ionut Paduraru" userId="d9530dc9-d205-406c-bf54-f53e9700f743" providerId="ADAL" clId="{17029CFD-816C-4AEB-BD6B-88E8AC1E9F94}" dt="2023-06-30T12:40:49.728" v="2385" actId="478"/>
          <ac:spMkLst>
            <pc:docMk/>
            <pc:sldMk cId="1816085042" sldId="276"/>
            <ac:spMk id="2" creationId="{F6CB284B-DF05-1FC8-6577-9A51E5AFAB43}"/>
          </ac:spMkLst>
        </pc:spChg>
        <pc:spChg chg="del">
          <ac:chgData name="Ciprian Ionut Paduraru" userId="d9530dc9-d205-406c-bf54-f53e9700f743" providerId="ADAL" clId="{17029CFD-816C-4AEB-BD6B-88E8AC1E9F94}" dt="2023-06-30T12:40:50.915" v="2386" actId="478"/>
          <ac:spMkLst>
            <pc:docMk/>
            <pc:sldMk cId="1816085042" sldId="276"/>
            <ac:spMk id="3" creationId="{BDCB62EA-90FE-FADC-6587-583D45D9716B}"/>
          </ac:spMkLst>
        </pc:spChg>
        <pc:spChg chg="add mod">
          <ac:chgData name="Ciprian Ionut Paduraru" userId="d9530dc9-d205-406c-bf54-f53e9700f743" providerId="ADAL" clId="{17029CFD-816C-4AEB-BD6B-88E8AC1E9F94}" dt="2023-06-30T13:35:56.532" v="3206" actId="403"/>
          <ac:spMkLst>
            <pc:docMk/>
            <pc:sldMk cId="1816085042" sldId="276"/>
            <ac:spMk id="4" creationId="{DD65E8D8-0928-7C57-A0B8-A52B83396A35}"/>
          </ac:spMkLst>
        </pc:spChg>
        <pc:spChg chg="add mod">
          <ac:chgData name="Ciprian Ionut Paduraru" userId="d9530dc9-d205-406c-bf54-f53e9700f743" providerId="ADAL" clId="{17029CFD-816C-4AEB-BD6B-88E8AC1E9F94}" dt="2023-06-30T13:26:41.040" v="3191" actId="1076"/>
          <ac:spMkLst>
            <pc:docMk/>
            <pc:sldMk cId="1816085042" sldId="276"/>
            <ac:spMk id="10" creationId="{151F02A6-F69A-E591-1226-7CAEE34EE8CD}"/>
          </ac:spMkLst>
        </pc:spChg>
        <pc:spChg chg="add mod">
          <ac:chgData name="Ciprian Ionut Paduraru" userId="d9530dc9-d205-406c-bf54-f53e9700f743" providerId="ADAL" clId="{17029CFD-816C-4AEB-BD6B-88E8AC1E9F94}" dt="2023-06-30T13:26:41.040" v="3191" actId="1076"/>
          <ac:spMkLst>
            <pc:docMk/>
            <pc:sldMk cId="1816085042" sldId="276"/>
            <ac:spMk id="11" creationId="{E819A06E-3FD9-0249-13B5-435182F42BEF}"/>
          </ac:spMkLst>
        </pc:spChg>
        <pc:spChg chg="add mod">
          <ac:chgData name="Ciprian Ionut Paduraru" userId="d9530dc9-d205-406c-bf54-f53e9700f743" providerId="ADAL" clId="{17029CFD-816C-4AEB-BD6B-88E8AC1E9F94}" dt="2023-06-30T13:26:41.040" v="3191" actId="1076"/>
          <ac:spMkLst>
            <pc:docMk/>
            <pc:sldMk cId="1816085042" sldId="276"/>
            <ac:spMk id="16" creationId="{E4C79AF3-BB37-2F0F-1FED-7F5A0AEBEDA0}"/>
          </ac:spMkLst>
        </pc:spChg>
        <pc:grpChg chg="mod">
          <ac:chgData name="Ciprian Ionut Paduraru" userId="d9530dc9-d205-406c-bf54-f53e9700f743" providerId="ADAL" clId="{17029CFD-816C-4AEB-BD6B-88E8AC1E9F94}" dt="2023-06-30T13:26:41.040" v="3191" actId="1076"/>
          <ac:grpSpMkLst>
            <pc:docMk/>
            <pc:sldMk cId="1816085042" sldId="276"/>
            <ac:grpSpMk id="19" creationId="{32530EEC-632B-2F17-9854-2FBC5D092EAF}"/>
          </ac:grpSpMkLst>
        </pc:grpChg>
        <pc:picChg chg="add mod">
          <ac:chgData name="Ciprian Ionut Paduraru" userId="d9530dc9-d205-406c-bf54-f53e9700f743" providerId="ADAL" clId="{17029CFD-816C-4AEB-BD6B-88E8AC1E9F94}" dt="2023-06-30T13:26:41.040" v="3191" actId="1076"/>
          <ac:picMkLst>
            <pc:docMk/>
            <pc:sldMk cId="1816085042" sldId="276"/>
            <ac:picMk id="6" creationId="{30DD8257-6620-893C-C8B1-D32115733739}"/>
          </ac:picMkLst>
        </pc:picChg>
        <pc:inkChg chg="add mod">
          <ac:chgData name="Ciprian Ionut Paduraru" userId="d9530dc9-d205-406c-bf54-f53e9700f743" providerId="ADAL" clId="{17029CFD-816C-4AEB-BD6B-88E8AC1E9F94}" dt="2023-06-30T13:19:45.686" v="2920"/>
          <ac:inkMkLst>
            <pc:docMk/>
            <pc:sldMk cId="1816085042" sldId="276"/>
            <ac:inkMk id="17" creationId="{32D13996-40AF-6E38-C746-F12974C99CF6}"/>
          </ac:inkMkLst>
        </pc:inkChg>
        <pc:inkChg chg="add mod">
          <ac:chgData name="Ciprian Ionut Paduraru" userId="d9530dc9-d205-406c-bf54-f53e9700f743" providerId="ADAL" clId="{17029CFD-816C-4AEB-BD6B-88E8AC1E9F94}" dt="2023-06-30T13:19:45.686" v="2920"/>
          <ac:inkMkLst>
            <pc:docMk/>
            <pc:sldMk cId="1816085042" sldId="276"/>
            <ac:inkMk id="18" creationId="{626C6889-8B01-C644-6A72-4BBE5E700552}"/>
          </ac:inkMkLst>
        </pc:inkChg>
        <pc:inkChg chg="add mod">
          <ac:chgData name="Ciprian Ionut Paduraru" userId="d9530dc9-d205-406c-bf54-f53e9700f743" providerId="ADAL" clId="{17029CFD-816C-4AEB-BD6B-88E8AC1E9F94}" dt="2023-06-30T13:26:41.040" v="3191" actId="1076"/>
          <ac:inkMkLst>
            <pc:docMk/>
            <pc:sldMk cId="1816085042" sldId="276"/>
            <ac:inkMk id="25" creationId="{6D107FAA-16D5-4838-F3FB-81040DAE104B}"/>
          </ac:inkMkLst>
        </pc:inkChg>
        <pc:inkChg chg="add mod">
          <ac:chgData name="Ciprian Ionut Paduraru" userId="d9530dc9-d205-406c-bf54-f53e9700f743" providerId="ADAL" clId="{17029CFD-816C-4AEB-BD6B-88E8AC1E9F94}" dt="2023-06-30T13:26:41.040" v="3191" actId="1076"/>
          <ac:inkMkLst>
            <pc:docMk/>
            <pc:sldMk cId="1816085042" sldId="276"/>
            <ac:inkMk id="26" creationId="{F6947835-D780-6297-6CD3-516F85EAAAD2}"/>
          </ac:inkMkLst>
        </pc:inkChg>
        <pc:inkChg chg="add del">
          <ac:chgData name="Ciprian Ionut Paduraru" userId="d9530dc9-d205-406c-bf54-f53e9700f743" providerId="ADAL" clId="{17029CFD-816C-4AEB-BD6B-88E8AC1E9F94}" dt="2023-06-30T13:23:16.851" v="3062" actId="9405"/>
          <ac:inkMkLst>
            <pc:docMk/>
            <pc:sldMk cId="1816085042" sldId="276"/>
            <ac:inkMk id="27" creationId="{162B6C99-D8C3-D56D-46C7-BC9880BD3A94}"/>
          </ac:inkMkLst>
        </pc:inkChg>
        <pc:cxnChg chg="add mod">
          <ac:chgData name="Ciprian Ionut Paduraru" userId="d9530dc9-d205-406c-bf54-f53e9700f743" providerId="ADAL" clId="{17029CFD-816C-4AEB-BD6B-88E8AC1E9F94}" dt="2023-06-30T13:26:41.040" v="3191" actId="1076"/>
          <ac:cxnSpMkLst>
            <pc:docMk/>
            <pc:sldMk cId="1816085042" sldId="276"/>
            <ac:cxnSpMk id="8" creationId="{36DA48CB-4F8B-F779-8AE7-CC6A326D98EF}"/>
          </ac:cxnSpMkLst>
        </pc:cxnChg>
        <pc:cxnChg chg="add mod">
          <ac:chgData name="Ciprian Ionut Paduraru" userId="d9530dc9-d205-406c-bf54-f53e9700f743" providerId="ADAL" clId="{17029CFD-816C-4AEB-BD6B-88E8AC1E9F94}" dt="2023-06-30T13:26:41.040" v="3191" actId="1076"/>
          <ac:cxnSpMkLst>
            <pc:docMk/>
            <pc:sldMk cId="1816085042" sldId="276"/>
            <ac:cxnSpMk id="14" creationId="{7850F26E-2ABB-0B75-B4B0-48281E99FE15}"/>
          </ac:cxnSpMkLst>
        </pc:cxnChg>
        <pc:cxnChg chg="add mod">
          <ac:chgData name="Ciprian Ionut Paduraru" userId="d9530dc9-d205-406c-bf54-f53e9700f743" providerId="ADAL" clId="{17029CFD-816C-4AEB-BD6B-88E8AC1E9F94}" dt="2023-06-30T13:26:41.040" v="3191" actId="1076"/>
          <ac:cxnSpMkLst>
            <pc:docMk/>
            <pc:sldMk cId="1816085042" sldId="276"/>
            <ac:cxnSpMk id="20" creationId="{1C2404B6-71BE-4725-C730-A12A1B523AB0}"/>
          </ac:cxnSpMkLst>
        </pc:cxnChg>
        <pc:cxnChg chg="add mod">
          <ac:chgData name="Ciprian Ionut Paduraru" userId="d9530dc9-d205-406c-bf54-f53e9700f743" providerId="ADAL" clId="{17029CFD-816C-4AEB-BD6B-88E8AC1E9F94}" dt="2023-06-30T13:26:41.040" v="3191" actId="1076"/>
          <ac:cxnSpMkLst>
            <pc:docMk/>
            <pc:sldMk cId="1816085042" sldId="276"/>
            <ac:cxnSpMk id="22" creationId="{0516D2BB-2CD4-1F90-154B-5380F84A5224}"/>
          </ac:cxnSpMkLst>
        </pc:cxnChg>
        <pc:cxnChg chg="add mod">
          <ac:chgData name="Ciprian Ionut Paduraru" userId="d9530dc9-d205-406c-bf54-f53e9700f743" providerId="ADAL" clId="{17029CFD-816C-4AEB-BD6B-88E8AC1E9F94}" dt="2023-06-30T13:26:41.040" v="3191" actId="1076"/>
          <ac:cxnSpMkLst>
            <pc:docMk/>
            <pc:sldMk cId="1816085042" sldId="276"/>
            <ac:cxnSpMk id="23" creationId="{CD026BA7-C0AA-B19E-B2F7-29E676ED85D8}"/>
          </ac:cxnSpMkLst>
        </pc:cxnChg>
      </pc:sldChg>
      <pc:sldChg chg="addSp delSp modSp new mod">
        <pc:chgData name="Ciprian Ionut Paduraru" userId="d9530dc9-d205-406c-bf54-f53e9700f743" providerId="ADAL" clId="{17029CFD-816C-4AEB-BD6B-88E8AC1E9F94}" dt="2023-06-30T13:50:43.010" v="3663" actId="404"/>
        <pc:sldMkLst>
          <pc:docMk/>
          <pc:sldMk cId="1462272541" sldId="277"/>
        </pc:sldMkLst>
        <pc:spChg chg="del">
          <ac:chgData name="Ciprian Ionut Paduraru" userId="d9530dc9-d205-406c-bf54-f53e9700f743" providerId="ADAL" clId="{17029CFD-816C-4AEB-BD6B-88E8AC1E9F94}" dt="2023-06-30T13:35:28.269" v="3197" actId="478"/>
          <ac:spMkLst>
            <pc:docMk/>
            <pc:sldMk cId="1462272541" sldId="277"/>
            <ac:spMk id="2" creationId="{E6C64746-57A0-4D66-F55B-8988BF5978C5}"/>
          </ac:spMkLst>
        </pc:spChg>
        <pc:spChg chg="mod">
          <ac:chgData name="Ciprian Ionut Paduraru" userId="d9530dc9-d205-406c-bf54-f53e9700f743" providerId="ADAL" clId="{17029CFD-816C-4AEB-BD6B-88E8AC1E9F94}" dt="2023-06-30T13:50:30.106" v="3655" actId="21"/>
          <ac:spMkLst>
            <pc:docMk/>
            <pc:sldMk cId="1462272541" sldId="277"/>
            <ac:spMk id="3" creationId="{77FA81CB-A1A5-E8C2-7813-5FE0B175FEEE}"/>
          </ac:spMkLst>
        </pc:spChg>
        <pc:spChg chg="add mod">
          <ac:chgData name="Ciprian Ionut Paduraru" userId="d9530dc9-d205-406c-bf54-f53e9700f743" providerId="ADAL" clId="{17029CFD-816C-4AEB-BD6B-88E8AC1E9F94}" dt="2023-06-30T13:50:43.010" v="3663" actId="404"/>
          <ac:spMkLst>
            <pc:docMk/>
            <pc:sldMk cId="1462272541" sldId="277"/>
            <ac:spMk id="16" creationId="{3DAB792B-89D3-EE76-8D95-7FBC3B356E5B}"/>
          </ac:spMkLst>
        </pc:spChg>
        <pc:picChg chg="add mod">
          <ac:chgData name="Ciprian Ionut Paduraru" userId="d9530dc9-d205-406c-bf54-f53e9700f743" providerId="ADAL" clId="{17029CFD-816C-4AEB-BD6B-88E8AC1E9F94}" dt="2023-06-30T13:50:00.312" v="3575" actId="1076"/>
          <ac:picMkLst>
            <pc:docMk/>
            <pc:sldMk cId="1462272541" sldId="277"/>
            <ac:picMk id="5" creationId="{8FD9ECB4-9B9C-6890-4BA0-9E2B220BBC17}"/>
          </ac:picMkLst>
        </pc:picChg>
        <pc:picChg chg="add mod">
          <ac:chgData name="Ciprian Ionut Paduraru" userId="d9530dc9-d205-406c-bf54-f53e9700f743" providerId="ADAL" clId="{17029CFD-816C-4AEB-BD6B-88E8AC1E9F94}" dt="2023-06-30T13:50:01.392" v="3576" actId="1076"/>
          <ac:picMkLst>
            <pc:docMk/>
            <pc:sldMk cId="1462272541" sldId="277"/>
            <ac:picMk id="7" creationId="{16C85EED-FB46-4C93-9D33-832B432405A1}"/>
          </ac:picMkLst>
        </pc:picChg>
        <pc:picChg chg="add mod">
          <ac:chgData name="Ciprian Ionut Paduraru" userId="d9530dc9-d205-406c-bf54-f53e9700f743" providerId="ADAL" clId="{17029CFD-816C-4AEB-BD6B-88E8AC1E9F94}" dt="2023-06-30T13:50:02.584" v="3577" actId="1076"/>
          <ac:picMkLst>
            <pc:docMk/>
            <pc:sldMk cId="1462272541" sldId="277"/>
            <ac:picMk id="12" creationId="{1C892571-CF5E-FA88-0068-A43A19D09E0F}"/>
          </ac:picMkLst>
        </pc:picChg>
        <pc:inkChg chg="add">
          <ac:chgData name="Ciprian Ionut Paduraru" userId="d9530dc9-d205-406c-bf54-f53e9700f743" providerId="ADAL" clId="{17029CFD-816C-4AEB-BD6B-88E8AC1E9F94}" dt="2023-06-30T13:45:45.404" v="3566" actId="9405"/>
          <ac:inkMkLst>
            <pc:docMk/>
            <pc:sldMk cId="1462272541" sldId="277"/>
            <ac:inkMk id="8" creationId="{73F113A4-C0BF-8F8E-796E-A702AEEA9F76}"/>
          </ac:inkMkLst>
        </pc:inkChg>
        <pc:inkChg chg="add">
          <ac:chgData name="Ciprian Ionut Paduraru" userId="d9530dc9-d205-406c-bf54-f53e9700f743" providerId="ADAL" clId="{17029CFD-816C-4AEB-BD6B-88E8AC1E9F94}" dt="2023-06-30T13:45:48.533" v="3567" actId="9405"/>
          <ac:inkMkLst>
            <pc:docMk/>
            <pc:sldMk cId="1462272541" sldId="277"/>
            <ac:inkMk id="9" creationId="{F8ACB9B8-4E49-EF76-A97F-9F47993183F2}"/>
          </ac:inkMkLst>
        </pc:inkChg>
        <pc:inkChg chg="add">
          <ac:chgData name="Ciprian Ionut Paduraru" userId="d9530dc9-d205-406c-bf54-f53e9700f743" providerId="ADAL" clId="{17029CFD-816C-4AEB-BD6B-88E8AC1E9F94}" dt="2023-06-30T13:48:39.368" v="3568" actId="9405"/>
          <ac:inkMkLst>
            <pc:docMk/>
            <pc:sldMk cId="1462272541" sldId="277"/>
            <ac:inkMk id="10" creationId="{ACBB7A2E-6A32-9D37-15C1-00A83BAFE367}"/>
          </ac:inkMkLst>
        </pc:inkChg>
        <pc:inkChg chg="add">
          <ac:chgData name="Ciprian Ionut Paduraru" userId="d9530dc9-d205-406c-bf54-f53e9700f743" providerId="ADAL" clId="{17029CFD-816C-4AEB-BD6B-88E8AC1E9F94}" dt="2023-06-30T13:48:57.667" v="3572" actId="9405"/>
          <ac:inkMkLst>
            <pc:docMk/>
            <pc:sldMk cId="1462272541" sldId="277"/>
            <ac:inkMk id="13" creationId="{7F586498-62A3-5674-6710-FCA21344D955}"/>
          </ac:inkMkLst>
        </pc:inkChg>
        <pc:inkChg chg="add del">
          <ac:chgData name="Ciprian Ionut Paduraru" userId="d9530dc9-d205-406c-bf54-f53e9700f743" providerId="ADAL" clId="{17029CFD-816C-4AEB-BD6B-88E8AC1E9F94}" dt="2023-06-30T13:49:55.926" v="3574" actId="9405"/>
          <ac:inkMkLst>
            <pc:docMk/>
            <pc:sldMk cId="1462272541" sldId="277"/>
            <ac:inkMk id="14" creationId="{B179CFB0-602E-A78F-4526-0DB23A9D1A1E}"/>
          </ac:inkMkLst>
        </pc:inkChg>
      </pc:sldChg>
      <pc:sldChg chg="addSp delSp modSp new mod ord">
        <pc:chgData name="Ciprian Ionut Paduraru" userId="d9530dc9-d205-406c-bf54-f53e9700f743" providerId="ADAL" clId="{17029CFD-816C-4AEB-BD6B-88E8AC1E9F94}" dt="2023-07-01T08:44:30.126" v="6914" actId="20577"/>
        <pc:sldMkLst>
          <pc:docMk/>
          <pc:sldMk cId="2219673612" sldId="278"/>
        </pc:sldMkLst>
        <pc:spChg chg="del mod">
          <ac:chgData name="Ciprian Ionut Paduraru" userId="d9530dc9-d205-406c-bf54-f53e9700f743" providerId="ADAL" clId="{17029CFD-816C-4AEB-BD6B-88E8AC1E9F94}" dt="2023-07-01T07:09:17.445" v="5926" actId="21"/>
          <ac:spMkLst>
            <pc:docMk/>
            <pc:sldMk cId="2219673612" sldId="278"/>
            <ac:spMk id="2" creationId="{724712CA-BBA4-3CCA-3B07-4E384375BE12}"/>
          </ac:spMkLst>
        </pc:spChg>
        <pc:spChg chg="del">
          <ac:chgData name="Ciprian Ionut Paduraru" userId="d9530dc9-d205-406c-bf54-f53e9700f743" providerId="ADAL" clId="{17029CFD-816C-4AEB-BD6B-88E8AC1E9F94}" dt="2023-06-30T14:09:39.087" v="3687"/>
          <ac:spMkLst>
            <pc:docMk/>
            <pc:sldMk cId="2219673612" sldId="278"/>
            <ac:spMk id="3" creationId="{09DFB5BD-223D-A533-F3EC-5DD32DB004FC}"/>
          </ac:spMkLst>
        </pc:spChg>
        <pc:spChg chg="add del mod">
          <ac:chgData name="Ciprian Ionut Paduraru" userId="d9530dc9-d205-406c-bf54-f53e9700f743" providerId="ADAL" clId="{17029CFD-816C-4AEB-BD6B-88E8AC1E9F94}" dt="2023-07-01T06:54:40.560" v="5866" actId="478"/>
          <ac:spMkLst>
            <pc:docMk/>
            <pc:sldMk cId="2219673612" sldId="278"/>
            <ac:spMk id="6" creationId="{8706867E-B236-392F-2877-10626F6A5EAF}"/>
          </ac:spMkLst>
        </pc:spChg>
        <pc:spChg chg="add del mod">
          <ac:chgData name="Ciprian Ionut Paduraru" userId="d9530dc9-d205-406c-bf54-f53e9700f743" providerId="ADAL" clId="{17029CFD-816C-4AEB-BD6B-88E8AC1E9F94}" dt="2023-07-01T06:54:41.973" v="5867" actId="478"/>
          <ac:spMkLst>
            <pc:docMk/>
            <pc:sldMk cId="2219673612" sldId="278"/>
            <ac:spMk id="8" creationId="{6B996C8A-B282-78AF-83A2-E84711D738DF}"/>
          </ac:spMkLst>
        </pc:spChg>
        <pc:spChg chg="add mod">
          <ac:chgData name="Ciprian Ionut Paduraru" userId="d9530dc9-d205-406c-bf54-f53e9700f743" providerId="ADAL" clId="{17029CFD-816C-4AEB-BD6B-88E8AC1E9F94}" dt="2023-07-01T07:15:50.711" v="6002" actId="20577"/>
          <ac:spMkLst>
            <pc:docMk/>
            <pc:sldMk cId="2219673612" sldId="278"/>
            <ac:spMk id="9" creationId="{8822472D-D5C5-550A-EA04-E82B32940E74}"/>
          </ac:spMkLst>
        </pc:spChg>
        <pc:spChg chg="add mod">
          <ac:chgData name="Ciprian Ionut Paduraru" userId="d9530dc9-d205-406c-bf54-f53e9700f743" providerId="ADAL" clId="{17029CFD-816C-4AEB-BD6B-88E8AC1E9F94}" dt="2023-07-01T08:44:30.126" v="6914" actId="20577"/>
          <ac:spMkLst>
            <pc:docMk/>
            <pc:sldMk cId="2219673612" sldId="278"/>
            <ac:spMk id="11" creationId="{61A255FC-5CB8-28B9-C338-DB5F6ACE8C08}"/>
          </ac:spMkLst>
        </pc:spChg>
        <pc:spChg chg="add del mod">
          <ac:chgData name="Ciprian Ionut Paduraru" userId="d9530dc9-d205-406c-bf54-f53e9700f743" providerId="ADAL" clId="{17029CFD-816C-4AEB-BD6B-88E8AC1E9F94}" dt="2023-07-01T07:09:37.508" v="5934" actId="478"/>
          <ac:spMkLst>
            <pc:docMk/>
            <pc:sldMk cId="2219673612" sldId="278"/>
            <ac:spMk id="13" creationId="{1567785E-4ECC-7AEE-0161-0E34B41E68B8}"/>
          </ac:spMkLst>
        </pc:spChg>
        <pc:spChg chg="add mod">
          <ac:chgData name="Ciprian Ionut Paduraru" userId="d9530dc9-d205-406c-bf54-f53e9700f743" providerId="ADAL" clId="{17029CFD-816C-4AEB-BD6B-88E8AC1E9F94}" dt="2023-07-01T07:13:40.587" v="5946" actId="1076"/>
          <ac:spMkLst>
            <pc:docMk/>
            <pc:sldMk cId="2219673612" sldId="278"/>
            <ac:spMk id="14" creationId="{CB610855-3ACA-D5D4-E4E6-1562C6282370}"/>
          </ac:spMkLst>
        </pc:spChg>
        <pc:picChg chg="add del mod">
          <ac:chgData name="Ciprian Ionut Paduraru" userId="d9530dc9-d205-406c-bf54-f53e9700f743" providerId="ADAL" clId="{17029CFD-816C-4AEB-BD6B-88E8AC1E9F94}" dt="2023-07-01T06:54:40.560" v="5866" actId="478"/>
          <ac:picMkLst>
            <pc:docMk/>
            <pc:sldMk cId="2219673612" sldId="278"/>
            <ac:picMk id="5" creationId="{77440CFD-8391-F46D-2F62-1E2A23ED1EF9}"/>
          </ac:picMkLst>
        </pc:picChg>
        <pc:picChg chg="add mod">
          <ac:chgData name="Ciprian Ionut Paduraru" userId="d9530dc9-d205-406c-bf54-f53e9700f743" providerId="ADAL" clId="{17029CFD-816C-4AEB-BD6B-88E8AC1E9F94}" dt="2023-07-01T07:02:38.878" v="5924" actId="1076"/>
          <ac:picMkLst>
            <pc:docMk/>
            <pc:sldMk cId="2219673612" sldId="278"/>
            <ac:picMk id="10" creationId="{7DA8D7E8-977A-ADBA-289D-22170815B07D}"/>
          </ac:picMkLst>
        </pc:picChg>
      </pc:sldChg>
      <pc:sldChg chg="addSp delSp modSp new mod ord">
        <pc:chgData name="Ciprian Ionut Paduraru" userId="d9530dc9-d205-406c-bf54-f53e9700f743" providerId="ADAL" clId="{17029CFD-816C-4AEB-BD6B-88E8AC1E9F94}" dt="2023-07-01T05:51:04.195" v="4869"/>
        <pc:sldMkLst>
          <pc:docMk/>
          <pc:sldMk cId="802413390" sldId="279"/>
        </pc:sldMkLst>
        <pc:spChg chg="del">
          <ac:chgData name="Ciprian Ionut Paduraru" userId="d9530dc9-d205-406c-bf54-f53e9700f743" providerId="ADAL" clId="{17029CFD-816C-4AEB-BD6B-88E8AC1E9F94}" dt="2023-06-30T14:15:40.240" v="3913" actId="478"/>
          <ac:spMkLst>
            <pc:docMk/>
            <pc:sldMk cId="802413390" sldId="279"/>
            <ac:spMk id="2" creationId="{B1842A6F-130C-242A-243F-A4A00096A9C7}"/>
          </ac:spMkLst>
        </pc:spChg>
        <pc:spChg chg="del mod">
          <ac:chgData name="Ciprian Ionut Paduraru" userId="d9530dc9-d205-406c-bf54-f53e9700f743" providerId="ADAL" clId="{17029CFD-816C-4AEB-BD6B-88E8AC1E9F94}" dt="2023-06-30T14:15:51.669" v="3917" actId="478"/>
          <ac:spMkLst>
            <pc:docMk/>
            <pc:sldMk cId="802413390" sldId="279"/>
            <ac:spMk id="3" creationId="{7D354225-C1A4-5994-645B-3B71365E2AC3}"/>
          </ac:spMkLst>
        </pc:spChg>
        <pc:spChg chg="add mod">
          <ac:chgData name="Ciprian Ionut Paduraru" userId="d9530dc9-d205-406c-bf54-f53e9700f743" providerId="ADAL" clId="{17029CFD-816C-4AEB-BD6B-88E8AC1E9F94}" dt="2023-06-30T14:37:11.779" v="4511" actId="5793"/>
          <ac:spMkLst>
            <pc:docMk/>
            <pc:sldMk cId="802413390" sldId="279"/>
            <ac:spMk id="8" creationId="{D8CC27DA-7EC0-EFED-AF08-C93F92F5CADE}"/>
          </ac:spMkLst>
        </pc:spChg>
        <pc:spChg chg="add del mod">
          <ac:chgData name="Ciprian Ionut Paduraru" userId="d9530dc9-d205-406c-bf54-f53e9700f743" providerId="ADAL" clId="{17029CFD-816C-4AEB-BD6B-88E8AC1E9F94}" dt="2023-06-30T14:23:32.801" v="4173" actId="478"/>
          <ac:spMkLst>
            <pc:docMk/>
            <pc:sldMk cId="802413390" sldId="279"/>
            <ac:spMk id="9" creationId="{4DD7F734-3B4F-AF5A-8F26-088C85C97A83}"/>
          </ac:spMkLst>
        </pc:spChg>
        <pc:picChg chg="add del mod">
          <ac:chgData name="Ciprian Ionut Paduraru" userId="d9530dc9-d205-406c-bf54-f53e9700f743" providerId="ADAL" clId="{17029CFD-816C-4AEB-BD6B-88E8AC1E9F94}" dt="2023-06-30T14:23:33.411" v="4174" actId="478"/>
          <ac:picMkLst>
            <pc:docMk/>
            <pc:sldMk cId="802413390" sldId="279"/>
            <ac:picMk id="4" creationId="{8DE71731-D36A-A011-AB9E-187E8DDB1361}"/>
          </ac:picMkLst>
        </pc:picChg>
        <pc:picChg chg="add del mod">
          <ac:chgData name="Ciprian Ionut Paduraru" userId="d9530dc9-d205-406c-bf54-f53e9700f743" providerId="ADAL" clId="{17029CFD-816C-4AEB-BD6B-88E8AC1E9F94}" dt="2023-06-30T14:23:31.563" v="4172" actId="478"/>
          <ac:picMkLst>
            <pc:docMk/>
            <pc:sldMk cId="802413390" sldId="279"/>
            <ac:picMk id="6" creationId="{C55E1671-E2D8-DC6D-6326-980D835861BD}"/>
          </ac:picMkLst>
        </pc:picChg>
        <pc:picChg chg="add del">
          <ac:chgData name="Ciprian Ionut Paduraru" userId="d9530dc9-d205-406c-bf54-f53e9700f743" providerId="ADAL" clId="{17029CFD-816C-4AEB-BD6B-88E8AC1E9F94}" dt="2023-06-30T14:23:36.108" v="4175" actId="478"/>
          <ac:picMkLst>
            <pc:docMk/>
            <pc:sldMk cId="802413390" sldId="279"/>
            <ac:picMk id="11" creationId="{134B0751-E753-5116-1115-49405A61B3BE}"/>
          </ac:picMkLst>
        </pc:picChg>
        <pc:picChg chg="add mod">
          <ac:chgData name="Ciprian Ionut Paduraru" userId="d9530dc9-d205-406c-bf54-f53e9700f743" providerId="ADAL" clId="{17029CFD-816C-4AEB-BD6B-88E8AC1E9F94}" dt="2023-06-30T14:24:28.644" v="4309" actId="1076"/>
          <ac:picMkLst>
            <pc:docMk/>
            <pc:sldMk cId="802413390" sldId="279"/>
            <ac:picMk id="13" creationId="{13E27FDF-CFB2-6CF1-476F-1144A0DD39DB}"/>
          </ac:picMkLst>
        </pc:picChg>
      </pc:sldChg>
      <pc:sldChg chg="addSp delSp modSp add mod ord">
        <pc:chgData name="Ciprian Ionut Paduraru" userId="d9530dc9-d205-406c-bf54-f53e9700f743" providerId="ADAL" clId="{17029CFD-816C-4AEB-BD6B-88E8AC1E9F94}" dt="2023-07-01T11:23:45.242" v="10858" actId="113"/>
        <pc:sldMkLst>
          <pc:docMk/>
          <pc:sldMk cId="2803191189" sldId="280"/>
        </pc:sldMkLst>
        <pc:spChg chg="add mod">
          <ac:chgData name="Ciprian Ionut Paduraru" userId="d9530dc9-d205-406c-bf54-f53e9700f743" providerId="ADAL" clId="{17029CFD-816C-4AEB-BD6B-88E8AC1E9F94}" dt="2023-07-01T08:53:08.179" v="7038" actId="1076"/>
          <ac:spMkLst>
            <pc:docMk/>
            <pc:sldMk cId="2803191189" sldId="280"/>
            <ac:spMk id="5" creationId="{7176DBF8-9921-54D6-68E1-3069E3A3EAB5}"/>
          </ac:spMkLst>
        </pc:spChg>
        <pc:spChg chg="add mod">
          <ac:chgData name="Ciprian Ionut Paduraru" userId="d9530dc9-d205-406c-bf54-f53e9700f743" providerId="ADAL" clId="{17029CFD-816C-4AEB-BD6B-88E8AC1E9F94}" dt="2023-07-01T08:53:08.179" v="7038" actId="1076"/>
          <ac:spMkLst>
            <pc:docMk/>
            <pc:sldMk cId="2803191189" sldId="280"/>
            <ac:spMk id="7" creationId="{FB1F9811-F702-B274-6039-F38C0EDB2444}"/>
          </ac:spMkLst>
        </pc:spChg>
        <pc:spChg chg="del">
          <ac:chgData name="Ciprian Ionut Paduraru" userId="d9530dc9-d205-406c-bf54-f53e9700f743" providerId="ADAL" clId="{17029CFD-816C-4AEB-BD6B-88E8AC1E9F94}" dt="2023-07-01T08:44:48.623" v="6915" actId="478"/>
          <ac:spMkLst>
            <pc:docMk/>
            <pc:sldMk cId="2803191189" sldId="280"/>
            <ac:spMk id="8" creationId="{D8CC27DA-7EC0-EFED-AF08-C93F92F5CADE}"/>
          </ac:spMkLst>
        </pc:spChg>
        <pc:spChg chg="mod">
          <ac:chgData name="Ciprian Ionut Paduraru" userId="d9530dc9-d205-406c-bf54-f53e9700f743" providerId="ADAL" clId="{17029CFD-816C-4AEB-BD6B-88E8AC1E9F94}" dt="2023-07-01T08:44:53.701" v="6918" actId="1076"/>
          <ac:spMkLst>
            <pc:docMk/>
            <pc:sldMk cId="2803191189" sldId="280"/>
            <ac:spMk id="9" creationId="{4DD7F734-3B4F-AF5A-8F26-088C85C97A83}"/>
          </ac:spMkLst>
        </pc:spChg>
        <pc:spChg chg="add mod">
          <ac:chgData name="Ciprian Ionut Paduraru" userId="d9530dc9-d205-406c-bf54-f53e9700f743" providerId="ADAL" clId="{17029CFD-816C-4AEB-BD6B-88E8AC1E9F94}" dt="2023-07-01T08:53:08.179" v="7038" actId="1076"/>
          <ac:spMkLst>
            <pc:docMk/>
            <pc:sldMk cId="2803191189" sldId="280"/>
            <ac:spMk id="10" creationId="{7BE85248-EAFC-407A-DDCB-4A8DE8345218}"/>
          </ac:spMkLst>
        </pc:spChg>
        <pc:spChg chg="add mod">
          <ac:chgData name="Ciprian Ionut Paduraru" userId="d9530dc9-d205-406c-bf54-f53e9700f743" providerId="ADAL" clId="{17029CFD-816C-4AEB-BD6B-88E8AC1E9F94}" dt="2023-07-01T08:53:08.179" v="7038" actId="1076"/>
          <ac:spMkLst>
            <pc:docMk/>
            <pc:sldMk cId="2803191189" sldId="280"/>
            <ac:spMk id="12" creationId="{44647547-5816-B595-CA54-B2B94CBB0220}"/>
          </ac:spMkLst>
        </pc:spChg>
        <pc:spChg chg="add mod">
          <ac:chgData name="Ciprian Ionut Paduraru" userId="d9530dc9-d205-406c-bf54-f53e9700f743" providerId="ADAL" clId="{17029CFD-816C-4AEB-BD6B-88E8AC1E9F94}" dt="2023-07-01T08:53:08.179" v="7038" actId="1076"/>
          <ac:spMkLst>
            <pc:docMk/>
            <pc:sldMk cId="2803191189" sldId="280"/>
            <ac:spMk id="14" creationId="{EF1770A3-3D5D-2EA0-D072-94AAF2C7DF37}"/>
          </ac:spMkLst>
        </pc:spChg>
        <pc:spChg chg="add mod">
          <ac:chgData name="Ciprian Ionut Paduraru" userId="d9530dc9-d205-406c-bf54-f53e9700f743" providerId="ADAL" clId="{17029CFD-816C-4AEB-BD6B-88E8AC1E9F94}" dt="2023-07-01T08:52:27.049" v="7037" actId="1076"/>
          <ac:spMkLst>
            <pc:docMk/>
            <pc:sldMk cId="2803191189" sldId="280"/>
            <ac:spMk id="17" creationId="{9C9C5CAE-0B7D-8FBD-AA23-74A49F589BEB}"/>
          </ac:spMkLst>
        </pc:spChg>
        <pc:spChg chg="add mod">
          <ac:chgData name="Ciprian Ionut Paduraru" userId="d9530dc9-d205-406c-bf54-f53e9700f743" providerId="ADAL" clId="{17029CFD-816C-4AEB-BD6B-88E8AC1E9F94}" dt="2023-07-01T08:54:20.912" v="7314" actId="1076"/>
          <ac:spMkLst>
            <pc:docMk/>
            <pc:sldMk cId="2803191189" sldId="280"/>
            <ac:spMk id="18" creationId="{FBBACA3C-AF0E-30FB-1CD1-E44FD6742548}"/>
          </ac:spMkLst>
        </pc:spChg>
        <pc:spChg chg="add del mod">
          <ac:chgData name="Ciprian Ionut Paduraru" userId="d9530dc9-d205-406c-bf54-f53e9700f743" providerId="ADAL" clId="{17029CFD-816C-4AEB-BD6B-88E8AC1E9F94}" dt="2023-07-01T11:11:18.143" v="10356"/>
          <ac:spMkLst>
            <pc:docMk/>
            <pc:sldMk cId="2803191189" sldId="280"/>
            <ac:spMk id="39" creationId="{9DBB36CC-4314-46F5-A596-B2D03A1FDF2D}"/>
          </ac:spMkLst>
        </pc:spChg>
        <pc:spChg chg="add mod">
          <ac:chgData name="Ciprian Ionut Paduraru" userId="d9530dc9-d205-406c-bf54-f53e9700f743" providerId="ADAL" clId="{17029CFD-816C-4AEB-BD6B-88E8AC1E9F94}" dt="2023-07-01T11:23:45.242" v="10858" actId="113"/>
          <ac:spMkLst>
            <pc:docMk/>
            <pc:sldMk cId="2803191189" sldId="280"/>
            <ac:spMk id="40" creationId="{5D541B21-A974-2B20-59E3-D7C58F731C90}"/>
          </ac:spMkLst>
        </pc:spChg>
        <pc:grpChg chg="del mod">
          <ac:chgData name="Ciprian Ionut Paduraru" userId="d9530dc9-d205-406c-bf54-f53e9700f743" providerId="ADAL" clId="{17029CFD-816C-4AEB-BD6B-88E8AC1E9F94}" dt="2023-07-01T08:54:46.818" v="7332"/>
          <ac:grpSpMkLst>
            <pc:docMk/>
            <pc:sldMk cId="2803191189" sldId="280"/>
            <ac:grpSpMk id="34" creationId="{1B058820-1C0F-9109-5330-9B0458D4C389}"/>
          </ac:grpSpMkLst>
        </pc:grpChg>
        <pc:grpChg chg="del mod">
          <ac:chgData name="Ciprian Ionut Paduraru" userId="d9530dc9-d205-406c-bf54-f53e9700f743" providerId="ADAL" clId="{17029CFD-816C-4AEB-BD6B-88E8AC1E9F94}" dt="2023-07-01T08:54:46.818" v="7332"/>
          <ac:grpSpMkLst>
            <pc:docMk/>
            <pc:sldMk cId="2803191189" sldId="280"/>
            <ac:grpSpMk id="35" creationId="{45F92873-F213-AFB8-E0C1-47936824AA64}"/>
          </ac:grpSpMkLst>
        </pc:grpChg>
        <pc:grpChg chg="mod">
          <ac:chgData name="Ciprian Ionut Paduraru" userId="d9530dc9-d205-406c-bf54-f53e9700f743" providerId="ADAL" clId="{17029CFD-816C-4AEB-BD6B-88E8AC1E9F94}" dt="2023-07-01T08:54:46.818" v="7332"/>
          <ac:grpSpMkLst>
            <pc:docMk/>
            <pc:sldMk cId="2803191189" sldId="280"/>
            <ac:grpSpMk id="37" creationId="{AD304DE7-9978-9C68-D057-891F83144F8B}"/>
          </ac:grpSpMkLst>
        </pc:grpChg>
        <pc:picChg chg="add mod">
          <ac:chgData name="Ciprian Ionut Paduraru" userId="d9530dc9-d205-406c-bf54-f53e9700f743" providerId="ADAL" clId="{17029CFD-816C-4AEB-BD6B-88E8AC1E9F94}" dt="2023-07-01T08:45:36.308" v="6930" actId="1076"/>
          <ac:picMkLst>
            <pc:docMk/>
            <pc:sldMk cId="2803191189" sldId="280"/>
            <ac:picMk id="3" creationId="{6EB17C1C-AF39-74B6-DF05-0A7EF0648489}"/>
          </ac:picMkLst>
        </pc:picChg>
        <pc:picChg chg="mod">
          <ac:chgData name="Ciprian Ionut Paduraru" userId="d9530dc9-d205-406c-bf54-f53e9700f743" providerId="ADAL" clId="{17029CFD-816C-4AEB-BD6B-88E8AC1E9F94}" dt="2023-07-01T08:53:08.179" v="7038" actId="1076"/>
          <ac:picMkLst>
            <pc:docMk/>
            <pc:sldMk cId="2803191189" sldId="280"/>
            <ac:picMk id="4" creationId="{8DE71731-D36A-A011-AB9E-187E8DDB1361}"/>
          </ac:picMkLst>
        </pc:picChg>
        <pc:picChg chg="mod">
          <ac:chgData name="Ciprian Ionut Paduraru" userId="d9530dc9-d205-406c-bf54-f53e9700f743" providerId="ADAL" clId="{17029CFD-816C-4AEB-BD6B-88E8AC1E9F94}" dt="2023-07-01T08:45:24.285" v="6925" actId="1076"/>
          <ac:picMkLst>
            <pc:docMk/>
            <pc:sldMk cId="2803191189" sldId="280"/>
            <ac:picMk id="6" creationId="{C55E1671-E2D8-DC6D-6326-980D835861BD}"/>
          </ac:picMkLst>
        </pc:picChg>
        <pc:picChg chg="del">
          <ac:chgData name="Ciprian Ionut Paduraru" userId="d9530dc9-d205-406c-bf54-f53e9700f743" providerId="ADAL" clId="{17029CFD-816C-4AEB-BD6B-88E8AC1E9F94}" dt="2023-07-01T08:44:51.160" v="6917" actId="478"/>
          <ac:picMkLst>
            <pc:docMk/>
            <pc:sldMk cId="2803191189" sldId="280"/>
            <ac:picMk id="11" creationId="{134B0751-E753-5116-1115-49405A61B3BE}"/>
          </ac:picMkLst>
        </pc:picChg>
        <pc:picChg chg="del">
          <ac:chgData name="Ciprian Ionut Paduraru" userId="d9530dc9-d205-406c-bf54-f53e9700f743" providerId="ADAL" clId="{17029CFD-816C-4AEB-BD6B-88E8AC1E9F94}" dt="2023-07-01T08:44:50.355" v="6916" actId="478"/>
          <ac:picMkLst>
            <pc:docMk/>
            <pc:sldMk cId="2803191189" sldId="280"/>
            <ac:picMk id="13" creationId="{13E27FDF-CFB2-6CF1-476F-1144A0DD39DB}"/>
          </ac:picMkLst>
        </pc:picChg>
        <pc:inkChg chg="add">
          <ac:chgData name="Ciprian Ionut Paduraru" userId="d9530dc9-d205-406c-bf54-f53e9700f743" providerId="ADAL" clId="{17029CFD-816C-4AEB-BD6B-88E8AC1E9F94}" dt="2023-07-01T08:54:35.346" v="7315" actId="9405"/>
          <ac:inkMkLst>
            <pc:docMk/>
            <pc:sldMk cId="2803191189" sldId="280"/>
            <ac:inkMk id="19" creationId="{FBE689EF-FD72-8363-B993-EEB083BA8DD4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0" creationId="{E40F8501-911B-A20E-4BD4-A66D18A86AE1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1" creationId="{9F156FE0-F879-32D7-A9AE-7A1E03CB1619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2" creationId="{95F3A4CC-AF8A-837B-FDF6-09BEF366D889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3" creationId="{34299494-FDFF-5966-07E4-20CEA604D4E2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4" creationId="{EF1871A7-8B58-E07D-3DCD-9D36F3AF94A9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5" creationId="{10F796C9-EDF4-ECE7-AEDA-CAD6D4861504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6" creationId="{20D254D4-274C-F5B4-C07E-9E39E58AE284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7" creationId="{D08FA64D-C6DA-2FFF-62CE-0F2C025EA9BB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8" creationId="{6AE1FF20-5AE8-D1B5-EAF5-F89FC7B82EEA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29" creationId="{E22DD8AB-CAAD-8A38-2CCA-C43248DC7AE3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30" creationId="{00A01EA8-D756-5D1E-43EA-F17DE3CB274C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31" creationId="{3CEB5B2A-82E6-54EB-C673-90B00671BB8C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32" creationId="{FA86E3ED-FB4A-694E-BC23-F769CDBEBA01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33" creationId="{F2410F3C-F0F3-7AC3-D15C-42DA49CA9FEF}"/>
          </ac:inkMkLst>
        </pc:inkChg>
        <pc:inkChg chg="add mod">
          <ac:chgData name="Ciprian Ionut Paduraru" userId="d9530dc9-d205-406c-bf54-f53e9700f743" providerId="ADAL" clId="{17029CFD-816C-4AEB-BD6B-88E8AC1E9F94}" dt="2023-07-01T08:54:46.818" v="7332"/>
          <ac:inkMkLst>
            <pc:docMk/>
            <pc:sldMk cId="2803191189" sldId="280"/>
            <ac:inkMk id="36" creationId="{D3B077D1-A3FC-DF95-C6C3-DC85807D1BA2}"/>
          </ac:inkMkLst>
        </pc:inkChg>
        <pc:inkChg chg="add">
          <ac:chgData name="Ciprian Ionut Paduraru" userId="d9530dc9-d205-406c-bf54-f53e9700f743" providerId="ADAL" clId="{17029CFD-816C-4AEB-BD6B-88E8AC1E9F94}" dt="2023-07-01T08:54:47.161" v="7333" actId="9405"/>
          <ac:inkMkLst>
            <pc:docMk/>
            <pc:sldMk cId="2803191189" sldId="280"/>
            <ac:inkMk id="38" creationId="{89F877F7-340E-B843-F871-E2A77493FC41}"/>
          </ac:inkMkLst>
        </pc:inkChg>
        <pc:cxnChg chg="add mod">
          <ac:chgData name="Ciprian Ionut Paduraru" userId="d9530dc9-d205-406c-bf54-f53e9700f743" providerId="ADAL" clId="{17029CFD-816C-4AEB-BD6B-88E8AC1E9F94}" dt="2023-07-01T08:51:57.831" v="6965" actId="693"/>
          <ac:cxnSpMkLst>
            <pc:docMk/>
            <pc:sldMk cId="2803191189" sldId="280"/>
            <ac:cxnSpMk id="16" creationId="{376F4608-43C4-DA36-5FEA-624986860719}"/>
          </ac:cxnSpMkLst>
        </pc:cxnChg>
      </pc:sldChg>
      <pc:sldChg chg="new del">
        <pc:chgData name="Ciprian Ionut Paduraru" userId="d9530dc9-d205-406c-bf54-f53e9700f743" providerId="ADAL" clId="{17029CFD-816C-4AEB-BD6B-88E8AC1E9F94}" dt="2023-07-01T08:54:53.694" v="7334" actId="47"/>
        <pc:sldMkLst>
          <pc:docMk/>
          <pc:sldMk cId="47796843" sldId="281"/>
        </pc:sldMkLst>
      </pc:sldChg>
      <pc:sldChg chg="addSp delSp modSp new mod ord">
        <pc:chgData name="Ciprian Ionut Paduraru" userId="d9530dc9-d205-406c-bf54-f53e9700f743" providerId="ADAL" clId="{17029CFD-816C-4AEB-BD6B-88E8AC1E9F94}" dt="2023-07-01T07:10:33.016" v="5937"/>
        <pc:sldMkLst>
          <pc:docMk/>
          <pc:sldMk cId="2213832509" sldId="282"/>
        </pc:sldMkLst>
        <pc:spChg chg="mod">
          <ac:chgData name="Ciprian Ionut Paduraru" userId="d9530dc9-d205-406c-bf54-f53e9700f743" providerId="ADAL" clId="{17029CFD-816C-4AEB-BD6B-88E8AC1E9F94}" dt="2023-07-01T05:53:53.460" v="4985" actId="20577"/>
          <ac:spMkLst>
            <pc:docMk/>
            <pc:sldMk cId="2213832509" sldId="282"/>
            <ac:spMk id="2" creationId="{492A2193-15A4-5502-2260-2309EAAC5F9C}"/>
          </ac:spMkLst>
        </pc:spChg>
        <pc:spChg chg="del">
          <ac:chgData name="Ciprian Ionut Paduraru" userId="d9530dc9-d205-406c-bf54-f53e9700f743" providerId="ADAL" clId="{17029CFD-816C-4AEB-BD6B-88E8AC1E9F94}" dt="2023-06-30T14:37:32.693" v="4528" actId="478"/>
          <ac:spMkLst>
            <pc:docMk/>
            <pc:sldMk cId="2213832509" sldId="282"/>
            <ac:spMk id="3" creationId="{0C19012A-ED1B-D8B4-0A7E-05C4A5D29927}"/>
          </ac:spMkLst>
        </pc:spChg>
        <pc:spChg chg="add mod">
          <ac:chgData name="Ciprian Ionut Paduraru" userId="d9530dc9-d205-406c-bf54-f53e9700f743" providerId="ADAL" clId="{17029CFD-816C-4AEB-BD6B-88E8AC1E9F94}" dt="2023-07-01T05:54:51.702" v="5064" actId="1076"/>
          <ac:spMkLst>
            <pc:docMk/>
            <pc:sldMk cId="2213832509" sldId="282"/>
            <ac:spMk id="9" creationId="{009BABE5-4754-ACAB-102C-DB043F74549C}"/>
          </ac:spMkLst>
        </pc:spChg>
        <pc:spChg chg="add mod">
          <ac:chgData name="Ciprian Ionut Paduraru" userId="d9530dc9-d205-406c-bf54-f53e9700f743" providerId="ADAL" clId="{17029CFD-816C-4AEB-BD6B-88E8AC1E9F94}" dt="2023-07-01T05:55:17.196" v="5072" actId="1076"/>
          <ac:spMkLst>
            <pc:docMk/>
            <pc:sldMk cId="2213832509" sldId="282"/>
            <ac:spMk id="10" creationId="{8361F2A0-0567-15B7-F5A7-75E293D2CCF3}"/>
          </ac:spMkLst>
        </pc:spChg>
        <pc:spChg chg="add mod">
          <ac:chgData name="Ciprian Ionut Paduraru" userId="d9530dc9-d205-406c-bf54-f53e9700f743" providerId="ADAL" clId="{17029CFD-816C-4AEB-BD6B-88E8AC1E9F94}" dt="2023-07-01T05:55:09.560" v="5069" actId="1076"/>
          <ac:spMkLst>
            <pc:docMk/>
            <pc:sldMk cId="2213832509" sldId="282"/>
            <ac:spMk id="11" creationId="{4BA6DB72-E56D-DECF-B3A8-4C92B5CFC998}"/>
          </ac:spMkLst>
        </pc:spChg>
        <pc:spChg chg="add del mod">
          <ac:chgData name="Ciprian Ionut Paduraru" userId="d9530dc9-d205-406c-bf54-f53e9700f743" providerId="ADAL" clId="{17029CFD-816C-4AEB-BD6B-88E8AC1E9F94}" dt="2023-07-01T05:52:21.187" v="4904" actId="478"/>
          <ac:spMkLst>
            <pc:docMk/>
            <pc:sldMk cId="2213832509" sldId="282"/>
            <ac:spMk id="12" creationId="{DAF71536-6F5F-0D37-B21A-E9D9849241C7}"/>
          </ac:spMkLst>
        </pc:spChg>
        <pc:spChg chg="add mod">
          <ac:chgData name="Ciprian Ionut Paduraru" userId="d9530dc9-d205-406c-bf54-f53e9700f743" providerId="ADAL" clId="{17029CFD-816C-4AEB-BD6B-88E8AC1E9F94}" dt="2023-07-01T05:54:50.212" v="5063" actId="1076"/>
          <ac:spMkLst>
            <pc:docMk/>
            <pc:sldMk cId="2213832509" sldId="282"/>
            <ac:spMk id="27" creationId="{62884523-0AC8-4AD8-5683-D4BEBD8135B2}"/>
          </ac:spMkLst>
        </pc:spChg>
        <pc:spChg chg="add mod">
          <ac:chgData name="Ciprian Ionut Paduraru" userId="d9530dc9-d205-406c-bf54-f53e9700f743" providerId="ADAL" clId="{17029CFD-816C-4AEB-BD6B-88E8AC1E9F94}" dt="2023-07-01T06:03:00.157" v="5082" actId="1076"/>
          <ac:spMkLst>
            <pc:docMk/>
            <pc:sldMk cId="2213832509" sldId="282"/>
            <ac:spMk id="30" creationId="{E8F7B96F-B1F3-BFBE-1689-7AA832CF50E2}"/>
          </ac:spMkLst>
        </pc:spChg>
        <pc:spChg chg="add mod">
          <ac:chgData name="Ciprian Ionut Paduraru" userId="d9530dc9-d205-406c-bf54-f53e9700f743" providerId="ADAL" clId="{17029CFD-816C-4AEB-BD6B-88E8AC1E9F94}" dt="2023-07-01T06:06:24.908" v="5390" actId="207"/>
          <ac:spMkLst>
            <pc:docMk/>
            <pc:sldMk cId="2213832509" sldId="282"/>
            <ac:spMk id="40" creationId="{593B17D9-5B74-FC90-FACB-3BD15440B2AD}"/>
          </ac:spMkLst>
        </pc:spChg>
        <pc:spChg chg="add mod">
          <ac:chgData name="Ciprian Ionut Paduraru" userId="d9530dc9-d205-406c-bf54-f53e9700f743" providerId="ADAL" clId="{17029CFD-816C-4AEB-BD6B-88E8AC1E9F94}" dt="2023-07-01T06:08:25.467" v="5513" actId="20577"/>
          <ac:spMkLst>
            <pc:docMk/>
            <pc:sldMk cId="2213832509" sldId="282"/>
            <ac:spMk id="51" creationId="{DEFD0E79-4635-ADC5-6BA0-50CF3E9F354C}"/>
          </ac:spMkLst>
        </pc:spChg>
        <pc:spChg chg="add mod">
          <ac:chgData name="Ciprian Ionut Paduraru" userId="d9530dc9-d205-406c-bf54-f53e9700f743" providerId="ADAL" clId="{17029CFD-816C-4AEB-BD6B-88E8AC1E9F94}" dt="2023-07-01T06:12:16.289" v="5702"/>
          <ac:spMkLst>
            <pc:docMk/>
            <pc:sldMk cId="2213832509" sldId="282"/>
            <ac:spMk id="55" creationId="{BFC93D7E-8432-2E4E-1713-08B6E7A56552}"/>
          </ac:spMkLst>
        </pc:spChg>
        <pc:picChg chg="add mod">
          <ac:chgData name="Ciprian Ionut Paduraru" userId="d9530dc9-d205-406c-bf54-f53e9700f743" providerId="ADAL" clId="{17029CFD-816C-4AEB-BD6B-88E8AC1E9F94}" dt="2023-06-30T14:37:36.314" v="4530" actId="1076"/>
          <ac:picMkLst>
            <pc:docMk/>
            <pc:sldMk cId="2213832509" sldId="282"/>
            <ac:picMk id="5" creationId="{19D83FF1-FC8F-E22C-6A8D-110A0752CB89}"/>
          </ac:picMkLst>
        </pc:picChg>
        <pc:inkChg chg="add">
          <ac:chgData name="Ciprian Ionut Paduraru" userId="d9530dc9-d205-406c-bf54-f53e9700f743" providerId="ADAL" clId="{17029CFD-816C-4AEB-BD6B-88E8AC1E9F94}" dt="2023-07-01T05:49:06.335" v="4792" actId="9405"/>
          <ac:inkMkLst>
            <pc:docMk/>
            <pc:sldMk cId="2213832509" sldId="282"/>
            <ac:inkMk id="25" creationId="{D7F066D8-3C37-FC6B-3B70-83B2076EA9EE}"/>
          </ac:inkMkLst>
        </pc:inkChg>
        <pc:inkChg chg="add mod">
          <ac:chgData name="Ciprian Ionut Paduraru" userId="d9530dc9-d205-406c-bf54-f53e9700f743" providerId="ADAL" clId="{17029CFD-816C-4AEB-BD6B-88E8AC1E9F94}" dt="2023-07-01T05:55:54.957" v="5075" actId="14100"/>
          <ac:inkMkLst>
            <pc:docMk/>
            <pc:sldMk cId="2213832509" sldId="282"/>
            <ac:inkMk id="26" creationId="{2A6C92C5-C822-52D4-39F9-58B065D63B9D}"/>
          </ac:inkMkLst>
        </pc:inkChg>
        <pc:inkChg chg="add del">
          <ac:chgData name="Ciprian Ionut Paduraru" userId="d9530dc9-d205-406c-bf54-f53e9700f743" providerId="ADAL" clId="{17029CFD-816C-4AEB-BD6B-88E8AC1E9F94}" dt="2023-07-01T05:52:52.402" v="4939" actId="9405"/>
          <ac:inkMkLst>
            <pc:docMk/>
            <pc:sldMk cId="2213832509" sldId="282"/>
            <ac:inkMk id="28" creationId="{928AE358-AF58-7075-F21C-F7B8BB754CB1}"/>
          </ac:inkMkLst>
        </pc:inkChg>
        <pc:inkChg chg="add">
          <ac:chgData name="Ciprian Ionut Paduraru" userId="d9530dc9-d205-406c-bf54-f53e9700f743" providerId="ADAL" clId="{17029CFD-816C-4AEB-BD6B-88E8AC1E9F94}" dt="2023-07-01T05:52:57.795" v="4940" actId="9405"/>
          <ac:inkMkLst>
            <pc:docMk/>
            <pc:sldMk cId="2213832509" sldId="282"/>
            <ac:inkMk id="29" creationId="{6A0490D6-679F-DC8D-E18A-82C3DC7BE74A}"/>
          </ac:inkMkLst>
        </pc:inkChg>
        <pc:inkChg chg="add">
          <ac:chgData name="Ciprian Ionut Paduraru" userId="d9530dc9-d205-406c-bf54-f53e9700f743" providerId="ADAL" clId="{17029CFD-816C-4AEB-BD6B-88E8AC1E9F94}" dt="2023-07-01T06:06:48.715" v="5391" actId="9405"/>
          <ac:inkMkLst>
            <pc:docMk/>
            <pc:sldMk cId="2213832509" sldId="282"/>
            <ac:inkMk id="49" creationId="{38205A5A-6165-C532-95E3-92F11FA95551}"/>
          </ac:inkMkLst>
        </pc:inkChg>
        <pc:inkChg chg="add">
          <ac:chgData name="Ciprian Ionut Paduraru" userId="d9530dc9-d205-406c-bf54-f53e9700f743" providerId="ADAL" clId="{17029CFD-816C-4AEB-BD6B-88E8AC1E9F94}" dt="2023-07-01T06:06:51.541" v="5392" actId="9405"/>
          <ac:inkMkLst>
            <pc:docMk/>
            <pc:sldMk cId="2213832509" sldId="282"/>
            <ac:inkMk id="50" creationId="{DAD13708-99BD-57A1-2B34-11A6C1075979}"/>
          </ac:inkMkLst>
        </pc:inkChg>
        <pc:inkChg chg="add">
          <ac:chgData name="Ciprian Ionut Paduraru" userId="d9530dc9-d205-406c-bf54-f53e9700f743" providerId="ADAL" clId="{17029CFD-816C-4AEB-BD6B-88E8AC1E9F94}" dt="2023-07-01T06:09:11.660" v="5518" actId="9405"/>
          <ac:inkMkLst>
            <pc:docMk/>
            <pc:sldMk cId="2213832509" sldId="282"/>
            <ac:inkMk id="54" creationId="{6FC538D9-0A92-C21B-C4F8-299C378DC20A}"/>
          </ac:inkMkLst>
        </pc:inkChg>
        <pc:cxnChg chg="add mod">
          <ac:chgData name="Ciprian Ionut Paduraru" userId="d9530dc9-d205-406c-bf54-f53e9700f743" providerId="ADAL" clId="{17029CFD-816C-4AEB-BD6B-88E8AC1E9F94}" dt="2023-07-01T05:54:56.600" v="5066" actId="14100"/>
          <ac:cxnSpMkLst>
            <pc:docMk/>
            <pc:sldMk cId="2213832509" sldId="282"/>
            <ac:cxnSpMk id="7" creationId="{B2EBB1BA-ACA4-EA12-F14D-29077FE333E8}"/>
          </ac:cxnSpMkLst>
        </pc:cxnChg>
        <pc:cxnChg chg="add mod">
          <ac:chgData name="Ciprian Ionut Paduraru" userId="d9530dc9-d205-406c-bf54-f53e9700f743" providerId="ADAL" clId="{17029CFD-816C-4AEB-BD6B-88E8AC1E9F94}" dt="2023-07-01T05:55:01.031" v="5068" actId="14100"/>
          <ac:cxnSpMkLst>
            <pc:docMk/>
            <pc:sldMk cId="2213832509" sldId="282"/>
            <ac:cxnSpMk id="13" creationId="{C609D960-81FA-0E24-4707-CBF22E7BCA3D}"/>
          </ac:cxnSpMkLst>
        </pc:cxnChg>
        <pc:cxnChg chg="add mod">
          <ac:chgData name="Ciprian Ionut Paduraru" userId="d9530dc9-d205-406c-bf54-f53e9700f743" providerId="ADAL" clId="{17029CFD-816C-4AEB-BD6B-88E8AC1E9F94}" dt="2023-07-01T05:55:14.532" v="5071" actId="14100"/>
          <ac:cxnSpMkLst>
            <pc:docMk/>
            <pc:sldMk cId="2213832509" sldId="282"/>
            <ac:cxnSpMk id="17" creationId="{2C6128A5-59BC-EA2A-BDF8-95B0995935BA}"/>
          </ac:cxnSpMkLst>
        </pc:cxnChg>
        <pc:cxnChg chg="add mod">
          <ac:chgData name="Ciprian Ionut Paduraru" userId="d9530dc9-d205-406c-bf54-f53e9700f743" providerId="ADAL" clId="{17029CFD-816C-4AEB-BD6B-88E8AC1E9F94}" dt="2023-07-01T05:55:11.375" v="5070" actId="14100"/>
          <ac:cxnSpMkLst>
            <pc:docMk/>
            <pc:sldMk cId="2213832509" sldId="282"/>
            <ac:cxnSpMk id="18" creationId="{64716377-185B-40CC-DC1D-C0515B4A247F}"/>
          </ac:cxnSpMkLst>
        </pc:cxnChg>
        <pc:cxnChg chg="add mod">
          <ac:chgData name="Ciprian Ionut Paduraru" userId="d9530dc9-d205-406c-bf54-f53e9700f743" providerId="ADAL" clId="{17029CFD-816C-4AEB-BD6B-88E8AC1E9F94}" dt="2023-07-01T06:03:02.513" v="5083" actId="14100"/>
          <ac:cxnSpMkLst>
            <pc:docMk/>
            <pc:sldMk cId="2213832509" sldId="282"/>
            <ac:cxnSpMk id="36" creationId="{947E832A-F2CA-80C6-F9A7-AF4FD90C967B}"/>
          </ac:cxnSpMkLst>
        </pc:cxnChg>
        <pc:cxnChg chg="add mod">
          <ac:chgData name="Ciprian Ionut Paduraru" userId="d9530dc9-d205-406c-bf54-f53e9700f743" providerId="ADAL" clId="{17029CFD-816C-4AEB-BD6B-88E8AC1E9F94}" dt="2023-07-01T06:06:03.465" v="5331" actId="20577"/>
          <ac:cxnSpMkLst>
            <pc:docMk/>
            <pc:sldMk cId="2213832509" sldId="282"/>
            <ac:cxnSpMk id="41" creationId="{A27B5D42-8A60-DD48-A609-807EC0D80083}"/>
          </ac:cxnSpMkLst>
        </pc:cxnChg>
        <pc:cxnChg chg="add mod">
          <ac:chgData name="Ciprian Ionut Paduraru" userId="d9530dc9-d205-406c-bf54-f53e9700f743" providerId="ADAL" clId="{17029CFD-816C-4AEB-BD6B-88E8AC1E9F94}" dt="2023-07-01T06:05:45.899" v="5330" actId="14100"/>
          <ac:cxnSpMkLst>
            <pc:docMk/>
            <pc:sldMk cId="2213832509" sldId="282"/>
            <ac:cxnSpMk id="46" creationId="{8E5A17D2-5165-38DD-8119-F8F0260ADB07}"/>
          </ac:cxnSpMkLst>
        </pc:cxnChg>
        <pc:cxnChg chg="add mod">
          <ac:chgData name="Ciprian Ionut Paduraru" userId="d9530dc9-d205-406c-bf54-f53e9700f743" providerId="ADAL" clId="{17029CFD-816C-4AEB-BD6B-88E8AC1E9F94}" dt="2023-07-01T06:08:33.200" v="5516" actId="14100"/>
          <ac:cxnSpMkLst>
            <pc:docMk/>
            <pc:sldMk cId="2213832509" sldId="282"/>
            <ac:cxnSpMk id="52" creationId="{5AC66AC2-1894-5B81-A64D-EA2118543ECD}"/>
          </ac:cxnSpMkLst>
        </pc:cxnChg>
      </pc:sldChg>
      <pc:sldChg chg="delSp modSp new mod">
        <pc:chgData name="Ciprian Ionut Paduraru" userId="d9530dc9-d205-406c-bf54-f53e9700f743" providerId="ADAL" clId="{17029CFD-816C-4AEB-BD6B-88E8AC1E9F94}" dt="2023-07-01T05:51:30.375" v="4903" actId="1076"/>
        <pc:sldMkLst>
          <pc:docMk/>
          <pc:sldMk cId="1937951367" sldId="283"/>
        </pc:sldMkLst>
        <pc:spChg chg="mod">
          <ac:chgData name="Ciprian Ionut Paduraru" userId="d9530dc9-d205-406c-bf54-f53e9700f743" providerId="ADAL" clId="{17029CFD-816C-4AEB-BD6B-88E8AC1E9F94}" dt="2023-07-01T05:51:30.375" v="4903" actId="1076"/>
          <ac:spMkLst>
            <pc:docMk/>
            <pc:sldMk cId="1937951367" sldId="283"/>
            <ac:spMk id="2" creationId="{0A707365-A10F-1ACF-1D06-5FCCCFDFB724}"/>
          </ac:spMkLst>
        </pc:spChg>
        <pc:spChg chg="del">
          <ac:chgData name="Ciprian Ionut Paduraru" userId="d9530dc9-d205-406c-bf54-f53e9700f743" providerId="ADAL" clId="{17029CFD-816C-4AEB-BD6B-88E8AC1E9F94}" dt="2023-07-01T05:51:23.973" v="4901" actId="478"/>
          <ac:spMkLst>
            <pc:docMk/>
            <pc:sldMk cId="1937951367" sldId="283"/>
            <ac:spMk id="3" creationId="{47CEB3F1-8987-ACD7-002F-1BA34B3E8B38}"/>
          </ac:spMkLst>
        </pc:spChg>
      </pc:sldChg>
      <pc:sldChg chg="add del">
        <pc:chgData name="Ciprian Ionut Paduraru" userId="d9530dc9-d205-406c-bf54-f53e9700f743" providerId="ADAL" clId="{17029CFD-816C-4AEB-BD6B-88E8AC1E9F94}" dt="2023-07-01T06:10:24.991" v="5520" actId="47"/>
        <pc:sldMkLst>
          <pc:docMk/>
          <pc:sldMk cId="2894894071" sldId="284"/>
        </pc:sldMkLst>
      </pc:sldChg>
      <pc:sldChg chg="addSp delSp modSp add mod ord">
        <pc:chgData name="Ciprian Ionut Paduraru" userId="d9530dc9-d205-406c-bf54-f53e9700f743" providerId="ADAL" clId="{17029CFD-816C-4AEB-BD6B-88E8AC1E9F94}" dt="2023-07-01T07:10:35.168" v="5939"/>
        <pc:sldMkLst>
          <pc:docMk/>
          <pc:sldMk cId="1827845230" sldId="285"/>
        </pc:sldMkLst>
        <pc:spChg chg="add mod">
          <ac:chgData name="Ciprian Ionut Paduraru" userId="d9530dc9-d205-406c-bf54-f53e9700f743" providerId="ADAL" clId="{17029CFD-816C-4AEB-BD6B-88E8AC1E9F94}" dt="2023-07-01T06:28:53.091" v="5738" actId="20577"/>
          <ac:spMkLst>
            <pc:docMk/>
            <pc:sldMk cId="1827845230" sldId="285"/>
            <ac:spMk id="3" creationId="{54EF1A5D-E735-A490-1894-36B758479C46}"/>
          </ac:spMkLst>
        </pc:spChg>
        <pc:spChg chg="add mod">
          <ac:chgData name="Ciprian Ionut Paduraru" userId="d9530dc9-d205-406c-bf54-f53e9700f743" providerId="ADAL" clId="{17029CFD-816C-4AEB-BD6B-88E8AC1E9F94}" dt="2023-07-01T06:12:02.701" v="5701" actId="1076"/>
          <ac:spMkLst>
            <pc:docMk/>
            <pc:sldMk cId="1827845230" sldId="285"/>
            <ac:spMk id="4" creationId="{825F8E79-E3CE-9CFA-3BAA-2046320A423E}"/>
          </ac:spMkLst>
        </pc:spChg>
        <pc:spChg chg="add mod">
          <ac:chgData name="Ciprian Ionut Paduraru" userId="d9530dc9-d205-406c-bf54-f53e9700f743" providerId="ADAL" clId="{17029CFD-816C-4AEB-BD6B-88E8AC1E9F94}" dt="2023-07-01T06:33:58.689" v="5853" actId="113"/>
          <ac:spMkLst>
            <pc:docMk/>
            <pc:sldMk cId="1827845230" sldId="285"/>
            <ac:spMk id="6" creationId="{A0157C7F-0E0C-EA04-A23F-9C69FEA63492}"/>
          </ac:spMkLst>
        </pc:spChg>
        <pc:spChg chg="del">
          <ac:chgData name="Ciprian Ionut Paduraru" userId="d9530dc9-d205-406c-bf54-f53e9700f743" providerId="ADAL" clId="{17029CFD-816C-4AEB-BD6B-88E8AC1E9F94}" dt="2023-07-01T06:19:14.874" v="5705" actId="478"/>
          <ac:spMkLst>
            <pc:docMk/>
            <pc:sldMk cId="1827845230" sldId="285"/>
            <ac:spMk id="9" creationId="{009BABE5-4754-ACAB-102C-DB043F74549C}"/>
          </ac:spMkLst>
        </pc:spChg>
        <pc:spChg chg="del">
          <ac:chgData name="Ciprian Ionut Paduraru" userId="d9530dc9-d205-406c-bf54-f53e9700f743" providerId="ADAL" clId="{17029CFD-816C-4AEB-BD6B-88E8AC1E9F94}" dt="2023-07-01T06:19:14.874" v="5705" actId="478"/>
          <ac:spMkLst>
            <pc:docMk/>
            <pc:sldMk cId="1827845230" sldId="285"/>
            <ac:spMk id="10" creationId="{8361F2A0-0567-15B7-F5A7-75E293D2CCF3}"/>
          </ac:spMkLst>
        </pc:spChg>
        <pc:spChg chg="del">
          <ac:chgData name="Ciprian Ionut Paduraru" userId="d9530dc9-d205-406c-bf54-f53e9700f743" providerId="ADAL" clId="{17029CFD-816C-4AEB-BD6B-88E8AC1E9F94}" dt="2023-07-01T06:19:14.874" v="5705" actId="478"/>
          <ac:spMkLst>
            <pc:docMk/>
            <pc:sldMk cId="1827845230" sldId="285"/>
            <ac:spMk id="11" creationId="{4BA6DB72-E56D-DECF-B3A8-4C92B5CFC998}"/>
          </ac:spMkLst>
        </pc:spChg>
        <pc:spChg chg="del">
          <ac:chgData name="Ciprian Ionut Paduraru" userId="d9530dc9-d205-406c-bf54-f53e9700f743" providerId="ADAL" clId="{17029CFD-816C-4AEB-BD6B-88E8AC1E9F94}" dt="2023-07-01T06:19:14.874" v="5705" actId="478"/>
          <ac:spMkLst>
            <pc:docMk/>
            <pc:sldMk cId="1827845230" sldId="285"/>
            <ac:spMk id="27" creationId="{62884523-0AC8-4AD8-5683-D4BEBD8135B2}"/>
          </ac:spMkLst>
        </pc:spChg>
        <pc:spChg chg="del">
          <ac:chgData name="Ciprian Ionut Paduraru" userId="d9530dc9-d205-406c-bf54-f53e9700f743" providerId="ADAL" clId="{17029CFD-816C-4AEB-BD6B-88E8AC1E9F94}" dt="2023-07-01T06:19:14.874" v="5705" actId="478"/>
          <ac:spMkLst>
            <pc:docMk/>
            <pc:sldMk cId="1827845230" sldId="285"/>
            <ac:spMk id="30" creationId="{E8F7B96F-B1F3-BFBE-1689-7AA832CF50E2}"/>
          </ac:spMkLst>
        </pc:spChg>
        <pc:spChg chg="del">
          <ac:chgData name="Ciprian Ionut Paduraru" userId="d9530dc9-d205-406c-bf54-f53e9700f743" providerId="ADAL" clId="{17029CFD-816C-4AEB-BD6B-88E8AC1E9F94}" dt="2023-07-01T06:19:19.239" v="5706" actId="478"/>
          <ac:spMkLst>
            <pc:docMk/>
            <pc:sldMk cId="1827845230" sldId="285"/>
            <ac:spMk id="40" creationId="{593B17D9-5B74-FC90-FACB-3BD15440B2AD}"/>
          </ac:spMkLst>
        </pc:spChg>
        <pc:spChg chg="del">
          <ac:chgData name="Ciprian Ionut Paduraru" userId="d9530dc9-d205-406c-bf54-f53e9700f743" providerId="ADAL" clId="{17029CFD-816C-4AEB-BD6B-88E8AC1E9F94}" dt="2023-07-01T06:19:20.764" v="5707" actId="478"/>
          <ac:spMkLst>
            <pc:docMk/>
            <pc:sldMk cId="1827845230" sldId="285"/>
            <ac:spMk id="51" creationId="{DEFD0E79-4635-ADC5-6BA0-50CF3E9F354C}"/>
          </ac:spMkLst>
        </pc:spChg>
        <pc:picChg chg="add mod">
          <ac:chgData name="Ciprian Ionut Paduraru" userId="d9530dc9-d205-406c-bf54-f53e9700f743" providerId="ADAL" clId="{17029CFD-816C-4AEB-BD6B-88E8AC1E9F94}" dt="2023-07-01T06:28:40.778" v="5736" actId="1076"/>
          <ac:picMkLst>
            <pc:docMk/>
            <pc:sldMk cId="1827845230" sldId="285"/>
            <ac:picMk id="8" creationId="{60A97D1A-05C6-BBD9-8F19-375B1D4913A3}"/>
          </ac:picMkLst>
        </pc:picChg>
        <pc:inkChg chg="del">
          <ac:chgData name="Ciprian Ionut Paduraru" userId="d9530dc9-d205-406c-bf54-f53e9700f743" providerId="ADAL" clId="{17029CFD-816C-4AEB-BD6B-88E8AC1E9F94}" dt="2023-07-01T06:19:14.874" v="5705" actId="478"/>
          <ac:inkMkLst>
            <pc:docMk/>
            <pc:sldMk cId="1827845230" sldId="285"/>
            <ac:inkMk id="26" creationId="{2A6C92C5-C822-52D4-39F9-58B065D63B9D}"/>
          </ac:inkMkLst>
        </pc:inkChg>
        <pc:inkChg chg="del">
          <ac:chgData name="Ciprian Ionut Paduraru" userId="d9530dc9-d205-406c-bf54-f53e9700f743" providerId="ADAL" clId="{17029CFD-816C-4AEB-BD6B-88E8AC1E9F94}" dt="2023-07-01T06:19:14.874" v="5705" actId="478"/>
          <ac:inkMkLst>
            <pc:docMk/>
            <pc:sldMk cId="1827845230" sldId="285"/>
            <ac:inkMk id="54" creationId="{6FC538D9-0A92-C21B-C4F8-299C378DC20A}"/>
          </ac:inkMkLst>
        </pc:inkChg>
        <pc:cxnChg chg="del">
          <ac:chgData name="Ciprian Ionut Paduraru" userId="d9530dc9-d205-406c-bf54-f53e9700f743" providerId="ADAL" clId="{17029CFD-816C-4AEB-BD6B-88E8AC1E9F94}" dt="2023-07-01T06:19:14.874" v="5705" actId="478"/>
          <ac:cxnSpMkLst>
            <pc:docMk/>
            <pc:sldMk cId="1827845230" sldId="285"/>
            <ac:cxnSpMk id="7" creationId="{B2EBB1BA-ACA4-EA12-F14D-29077FE333E8}"/>
          </ac:cxnSpMkLst>
        </pc:cxnChg>
        <pc:cxnChg chg="del">
          <ac:chgData name="Ciprian Ionut Paduraru" userId="d9530dc9-d205-406c-bf54-f53e9700f743" providerId="ADAL" clId="{17029CFD-816C-4AEB-BD6B-88E8AC1E9F94}" dt="2023-07-01T06:19:14.874" v="5705" actId="478"/>
          <ac:cxnSpMkLst>
            <pc:docMk/>
            <pc:sldMk cId="1827845230" sldId="285"/>
            <ac:cxnSpMk id="13" creationId="{C609D960-81FA-0E24-4707-CBF22E7BCA3D}"/>
          </ac:cxnSpMkLst>
        </pc:cxnChg>
        <pc:cxnChg chg="del">
          <ac:chgData name="Ciprian Ionut Paduraru" userId="d9530dc9-d205-406c-bf54-f53e9700f743" providerId="ADAL" clId="{17029CFD-816C-4AEB-BD6B-88E8AC1E9F94}" dt="2023-07-01T06:19:14.874" v="5705" actId="478"/>
          <ac:cxnSpMkLst>
            <pc:docMk/>
            <pc:sldMk cId="1827845230" sldId="285"/>
            <ac:cxnSpMk id="17" creationId="{2C6128A5-59BC-EA2A-BDF8-95B0995935BA}"/>
          </ac:cxnSpMkLst>
        </pc:cxnChg>
        <pc:cxnChg chg="del mod">
          <ac:chgData name="Ciprian Ionut Paduraru" userId="d9530dc9-d205-406c-bf54-f53e9700f743" providerId="ADAL" clId="{17029CFD-816C-4AEB-BD6B-88E8AC1E9F94}" dt="2023-07-01T06:19:14.874" v="5705" actId="478"/>
          <ac:cxnSpMkLst>
            <pc:docMk/>
            <pc:sldMk cId="1827845230" sldId="285"/>
            <ac:cxnSpMk id="18" creationId="{64716377-185B-40CC-DC1D-C0515B4A247F}"/>
          </ac:cxnSpMkLst>
        </pc:cxnChg>
        <pc:cxnChg chg="del mod">
          <ac:chgData name="Ciprian Ionut Paduraru" userId="d9530dc9-d205-406c-bf54-f53e9700f743" providerId="ADAL" clId="{17029CFD-816C-4AEB-BD6B-88E8AC1E9F94}" dt="2023-07-01T06:19:23.219" v="5710" actId="478"/>
          <ac:cxnSpMkLst>
            <pc:docMk/>
            <pc:sldMk cId="1827845230" sldId="285"/>
            <ac:cxnSpMk id="36" creationId="{947E832A-F2CA-80C6-F9A7-AF4FD90C967B}"/>
          </ac:cxnSpMkLst>
        </pc:cxnChg>
        <pc:cxnChg chg="del mod">
          <ac:chgData name="Ciprian Ionut Paduraru" userId="d9530dc9-d205-406c-bf54-f53e9700f743" providerId="ADAL" clId="{17029CFD-816C-4AEB-BD6B-88E8AC1E9F94}" dt="2023-07-01T06:19:21.686" v="5708" actId="478"/>
          <ac:cxnSpMkLst>
            <pc:docMk/>
            <pc:sldMk cId="1827845230" sldId="285"/>
            <ac:cxnSpMk id="41" creationId="{A27B5D42-8A60-DD48-A609-807EC0D80083}"/>
          </ac:cxnSpMkLst>
        </pc:cxnChg>
        <pc:cxnChg chg="del">
          <ac:chgData name="Ciprian Ionut Paduraru" userId="d9530dc9-d205-406c-bf54-f53e9700f743" providerId="ADAL" clId="{17029CFD-816C-4AEB-BD6B-88E8AC1E9F94}" dt="2023-07-01T06:19:22.632" v="5709" actId="478"/>
          <ac:cxnSpMkLst>
            <pc:docMk/>
            <pc:sldMk cId="1827845230" sldId="285"/>
            <ac:cxnSpMk id="46" creationId="{8E5A17D2-5165-38DD-8119-F8F0260ADB07}"/>
          </ac:cxnSpMkLst>
        </pc:cxnChg>
        <pc:cxnChg chg="del">
          <ac:chgData name="Ciprian Ionut Paduraru" userId="d9530dc9-d205-406c-bf54-f53e9700f743" providerId="ADAL" clId="{17029CFD-816C-4AEB-BD6B-88E8AC1E9F94}" dt="2023-07-01T06:19:23.984" v="5711" actId="478"/>
          <ac:cxnSpMkLst>
            <pc:docMk/>
            <pc:sldMk cId="1827845230" sldId="285"/>
            <ac:cxnSpMk id="52" creationId="{5AC66AC2-1894-5B81-A64D-EA2118543ECD}"/>
          </ac:cxnSpMkLst>
        </pc:cxnChg>
      </pc:sldChg>
      <pc:sldChg chg="addSp delSp modSp new mod">
        <pc:chgData name="Ciprian Ionut Paduraru" userId="d9530dc9-d205-406c-bf54-f53e9700f743" providerId="ADAL" clId="{17029CFD-816C-4AEB-BD6B-88E8AC1E9F94}" dt="2023-07-01T08:09:04.983" v="6104" actId="167"/>
        <pc:sldMkLst>
          <pc:docMk/>
          <pc:sldMk cId="58647013" sldId="286"/>
        </pc:sldMkLst>
        <pc:spChg chg="del">
          <ac:chgData name="Ciprian Ionut Paduraru" userId="d9530dc9-d205-406c-bf54-f53e9700f743" providerId="ADAL" clId="{17029CFD-816C-4AEB-BD6B-88E8AC1E9F94}" dt="2023-07-01T06:29:40.117" v="5771" actId="478"/>
          <ac:spMkLst>
            <pc:docMk/>
            <pc:sldMk cId="58647013" sldId="286"/>
            <ac:spMk id="2" creationId="{0FA22A8A-1547-5EDE-A300-0F0D38457715}"/>
          </ac:spMkLst>
        </pc:spChg>
        <pc:spChg chg="mod">
          <ac:chgData name="Ciprian Ionut Paduraru" userId="d9530dc9-d205-406c-bf54-f53e9700f743" providerId="ADAL" clId="{17029CFD-816C-4AEB-BD6B-88E8AC1E9F94}" dt="2023-07-01T08:07:25.212" v="6037" actId="20577"/>
          <ac:spMkLst>
            <pc:docMk/>
            <pc:sldMk cId="58647013" sldId="286"/>
            <ac:spMk id="3" creationId="{3A19C526-2B85-2E58-82B6-FC9254E7EF67}"/>
          </ac:spMkLst>
        </pc:spChg>
        <pc:spChg chg="add del mod">
          <ac:chgData name="Ciprian Ionut Paduraru" userId="d9530dc9-d205-406c-bf54-f53e9700f743" providerId="ADAL" clId="{17029CFD-816C-4AEB-BD6B-88E8AC1E9F94}" dt="2023-07-01T08:07:15.676" v="6012" actId="478"/>
          <ac:spMkLst>
            <pc:docMk/>
            <pc:sldMk cId="58647013" sldId="286"/>
            <ac:spMk id="4" creationId="{67E6D1FB-BB3A-EBC8-FAA3-4385FDDD350C}"/>
          </ac:spMkLst>
        </pc:spChg>
        <pc:spChg chg="add del">
          <ac:chgData name="Ciprian Ionut Paduraru" userId="d9530dc9-d205-406c-bf54-f53e9700f743" providerId="ADAL" clId="{17029CFD-816C-4AEB-BD6B-88E8AC1E9F94}" dt="2023-07-01T08:01:31.342" v="6004" actId="22"/>
          <ac:spMkLst>
            <pc:docMk/>
            <pc:sldMk cId="58647013" sldId="286"/>
            <ac:spMk id="6" creationId="{AFEDF948-B69F-0012-2DC2-5C6F515E0995}"/>
          </ac:spMkLst>
        </pc:spChg>
        <pc:spChg chg="add del">
          <ac:chgData name="Ciprian Ionut Paduraru" userId="d9530dc9-d205-406c-bf54-f53e9700f743" providerId="ADAL" clId="{17029CFD-816C-4AEB-BD6B-88E8AC1E9F94}" dt="2023-07-01T08:07:03.276" v="6009" actId="22"/>
          <ac:spMkLst>
            <pc:docMk/>
            <pc:sldMk cId="58647013" sldId="286"/>
            <ac:spMk id="8" creationId="{CA02477B-52BC-1FDF-B46C-343ADCB43AC1}"/>
          </ac:spMkLst>
        </pc:spChg>
        <pc:picChg chg="add del mod">
          <ac:chgData name="Ciprian Ionut Paduraru" userId="d9530dc9-d205-406c-bf54-f53e9700f743" providerId="ADAL" clId="{17029CFD-816C-4AEB-BD6B-88E8AC1E9F94}" dt="2023-07-01T08:07:00.667" v="6007" actId="478"/>
          <ac:picMkLst>
            <pc:docMk/>
            <pc:sldMk cId="58647013" sldId="286"/>
            <ac:picMk id="1026" creationId="{66F04ACB-60B9-4B3E-FB92-E21184942036}"/>
          </ac:picMkLst>
        </pc:picChg>
        <pc:picChg chg="add mod">
          <ac:chgData name="Ciprian Ionut Paduraru" userId="d9530dc9-d205-406c-bf54-f53e9700f743" providerId="ADAL" clId="{17029CFD-816C-4AEB-BD6B-88E8AC1E9F94}" dt="2023-07-01T08:09:04.983" v="6104" actId="167"/>
          <ac:picMkLst>
            <pc:docMk/>
            <pc:sldMk cId="58647013" sldId="286"/>
            <ac:picMk id="1028" creationId="{74BBB78A-FFBA-28F7-F0CC-9192AE00E17F}"/>
          </ac:picMkLst>
        </pc:picChg>
      </pc:sldChg>
      <pc:sldChg chg="modSp add del mod">
        <pc:chgData name="Ciprian Ionut Paduraru" userId="d9530dc9-d205-406c-bf54-f53e9700f743" providerId="ADAL" clId="{17029CFD-816C-4AEB-BD6B-88E8AC1E9F94}" dt="2023-07-01T07:13:16.056" v="5940" actId="47"/>
        <pc:sldMkLst>
          <pc:docMk/>
          <pc:sldMk cId="1215535372" sldId="287"/>
        </pc:sldMkLst>
        <pc:spChg chg="mod">
          <ac:chgData name="Ciprian Ionut Paduraru" userId="d9530dc9-d205-406c-bf54-f53e9700f743" providerId="ADAL" clId="{17029CFD-816C-4AEB-BD6B-88E8AC1E9F94}" dt="2023-07-01T06:58:28.434" v="5921" actId="20577"/>
          <ac:spMkLst>
            <pc:docMk/>
            <pc:sldMk cId="1215535372" sldId="287"/>
            <ac:spMk id="2" creationId="{724712CA-BBA4-3CCA-3B07-4E384375BE12}"/>
          </ac:spMkLst>
        </pc:spChg>
        <pc:spChg chg="mod">
          <ac:chgData name="Ciprian Ionut Paduraru" userId="d9530dc9-d205-406c-bf54-f53e9700f743" providerId="ADAL" clId="{17029CFD-816C-4AEB-BD6B-88E8AC1E9F94}" dt="2023-07-01T06:57:42.428" v="5907" actId="21"/>
          <ac:spMkLst>
            <pc:docMk/>
            <pc:sldMk cId="1215535372" sldId="287"/>
            <ac:spMk id="6" creationId="{8706867E-B236-392F-2877-10626F6A5EAF}"/>
          </ac:spMkLst>
        </pc:spChg>
      </pc:sldChg>
      <pc:sldChg chg="addSp delSp modSp new mod">
        <pc:chgData name="Ciprian Ionut Paduraru" userId="d9530dc9-d205-406c-bf54-f53e9700f743" providerId="ADAL" clId="{17029CFD-816C-4AEB-BD6B-88E8AC1E9F94}" dt="2023-07-01T08:40:58.813" v="6878" actId="20577"/>
        <pc:sldMkLst>
          <pc:docMk/>
          <pc:sldMk cId="3535078879" sldId="287"/>
        </pc:sldMkLst>
        <pc:spChg chg="del">
          <ac:chgData name="Ciprian Ionut Paduraru" userId="d9530dc9-d205-406c-bf54-f53e9700f743" providerId="ADAL" clId="{17029CFD-816C-4AEB-BD6B-88E8AC1E9F94}" dt="2023-07-01T08:08:47.742" v="6102" actId="478"/>
          <ac:spMkLst>
            <pc:docMk/>
            <pc:sldMk cId="3535078879" sldId="287"/>
            <ac:spMk id="2" creationId="{3873211B-7159-73C4-FE6B-EF814E0396E2}"/>
          </ac:spMkLst>
        </pc:spChg>
        <pc:spChg chg="mod">
          <ac:chgData name="Ciprian Ionut Paduraru" userId="d9530dc9-d205-406c-bf54-f53e9700f743" providerId="ADAL" clId="{17029CFD-816C-4AEB-BD6B-88E8AC1E9F94}" dt="2023-07-01T08:08:50.172" v="6103" actId="1076"/>
          <ac:spMkLst>
            <pc:docMk/>
            <pc:sldMk cId="3535078879" sldId="287"/>
            <ac:spMk id="3" creationId="{D551A833-9224-E58B-73BD-131E9CC140F0}"/>
          </ac:spMkLst>
        </pc:spChg>
        <pc:spChg chg="add mod">
          <ac:chgData name="Ciprian Ionut Paduraru" userId="d9530dc9-d205-406c-bf54-f53e9700f743" providerId="ADAL" clId="{17029CFD-816C-4AEB-BD6B-88E8AC1E9F94}" dt="2023-07-01T08:37:39.706" v="6506" actId="20577"/>
          <ac:spMkLst>
            <pc:docMk/>
            <pc:sldMk cId="3535078879" sldId="287"/>
            <ac:spMk id="6" creationId="{6CFC290A-9EEA-94B9-765D-A0E8B8796A1D}"/>
          </ac:spMkLst>
        </pc:spChg>
        <pc:spChg chg="add del mod">
          <ac:chgData name="Ciprian Ionut Paduraru" userId="d9530dc9-d205-406c-bf54-f53e9700f743" providerId="ADAL" clId="{17029CFD-816C-4AEB-BD6B-88E8AC1E9F94}" dt="2023-07-01T08:27:19.530" v="6167" actId="34122"/>
          <ac:spMkLst>
            <pc:docMk/>
            <pc:sldMk cId="3535078879" sldId="287"/>
            <ac:spMk id="11" creationId="{BC2A568C-A0B4-45DD-9F0C-6F3ED3EC649F}"/>
          </ac:spMkLst>
        </pc:spChg>
        <pc:spChg chg="add mod">
          <ac:chgData name="Ciprian Ionut Paduraru" userId="d9530dc9-d205-406c-bf54-f53e9700f743" providerId="ADAL" clId="{17029CFD-816C-4AEB-BD6B-88E8AC1E9F94}" dt="2023-07-01T08:38:18.854" v="6561" actId="1076"/>
          <ac:spMkLst>
            <pc:docMk/>
            <pc:sldMk cId="3535078879" sldId="287"/>
            <ac:spMk id="23" creationId="{C399265D-757A-0425-982A-1E1A326F5FE0}"/>
          </ac:spMkLst>
        </pc:spChg>
        <pc:spChg chg="add mod">
          <ac:chgData name="Ciprian Ionut Paduraru" userId="d9530dc9-d205-406c-bf54-f53e9700f743" providerId="ADAL" clId="{17029CFD-816C-4AEB-BD6B-88E8AC1E9F94}" dt="2023-07-01T08:38:15.929" v="6560" actId="1076"/>
          <ac:spMkLst>
            <pc:docMk/>
            <pc:sldMk cId="3535078879" sldId="287"/>
            <ac:spMk id="24" creationId="{55D27436-7E42-54D2-B976-E92272EA2FC8}"/>
          </ac:spMkLst>
        </pc:spChg>
        <pc:spChg chg="add mod">
          <ac:chgData name="Ciprian Ionut Paduraru" userId="d9530dc9-d205-406c-bf54-f53e9700f743" providerId="ADAL" clId="{17029CFD-816C-4AEB-BD6B-88E8AC1E9F94}" dt="2023-07-01T08:38:12.472" v="6559" actId="1076"/>
          <ac:spMkLst>
            <pc:docMk/>
            <pc:sldMk cId="3535078879" sldId="287"/>
            <ac:spMk id="25" creationId="{97EF8A53-C713-10AD-06BA-6BCB46A4CE6E}"/>
          </ac:spMkLst>
        </pc:spChg>
        <pc:spChg chg="add mod">
          <ac:chgData name="Ciprian Ionut Paduraru" userId="d9530dc9-d205-406c-bf54-f53e9700f743" providerId="ADAL" clId="{17029CFD-816C-4AEB-BD6B-88E8AC1E9F94}" dt="2023-07-01T08:38:09.156" v="6558" actId="1076"/>
          <ac:spMkLst>
            <pc:docMk/>
            <pc:sldMk cId="3535078879" sldId="287"/>
            <ac:spMk id="29" creationId="{542000E8-0976-BEF6-09D8-677D8A3670FA}"/>
          </ac:spMkLst>
        </pc:spChg>
        <pc:spChg chg="add mod">
          <ac:chgData name="Ciprian Ionut Paduraru" userId="d9530dc9-d205-406c-bf54-f53e9700f743" providerId="ADAL" clId="{17029CFD-816C-4AEB-BD6B-88E8AC1E9F94}" dt="2023-07-01T08:38:09.156" v="6558" actId="1076"/>
          <ac:spMkLst>
            <pc:docMk/>
            <pc:sldMk cId="3535078879" sldId="287"/>
            <ac:spMk id="30" creationId="{8CDE3893-1797-07A6-602A-6A865B7F8D8B}"/>
          </ac:spMkLst>
        </pc:spChg>
        <pc:spChg chg="add mod">
          <ac:chgData name="Ciprian Ionut Paduraru" userId="d9530dc9-d205-406c-bf54-f53e9700f743" providerId="ADAL" clId="{17029CFD-816C-4AEB-BD6B-88E8AC1E9F94}" dt="2023-07-01T08:38:09.156" v="6558" actId="1076"/>
          <ac:spMkLst>
            <pc:docMk/>
            <pc:sldMk cId="3535078879" sldId="287"/>
            <ac:spMk id="31" creationId="{100C4752-ADD1-9621-FD84-2EB4CB513B23}"/>
          </ac:spMkLst>
        </pc:spChg>
        <pc:spChg chg="add mod">
          <ac:chgData name="Ciprian Ionut Paduraru" userId="d9530dc9-d205-406c-bf54-f53e9700f743" providerId="ADAL" clId="{17029CFD-816C-4AEB-BD6B-88E8AC1E9F94}" dt="2023-07-01T08:38:09.156" v="6558" actId="1076"/>
          <ac:spMkLst>
            <pc:docMk/>
            <pc:sldMk cId="3535078879" sldId="287"/>
            <ac:spMk id="32" creationId="{3004B604-4657-8D2B-B818-07D05914B825}"/>
          </ac:spMkLst>
        </pc:spChg>
        <pc:spChg chg="add mod">
          <ac:chgData name="Ciprian Ionut Paduraru" userId="d9530dc9-d205-406c-bf54-f53e9700f743" providerId="ADAL" clId="{17029CFD-816C-4AEB-BD6B-88E8AC1E9F94}" dt="2023-07-01T08:39:05.705" v="6573" actId="12"/>
          <ac:spMkLst>
            <pc:docMk/>
            <pc:sldMk cId="3535078879" sldId="287"/>
            <ac:spMk id="33" creationId="{4C9477D3-EE5A-1206-5126-7CBF817C5F10}"/>
          </ac:spMkLst>
        </pc:spChg>
        <pc:spChg chg="add mod">
          <ac:chgData name="Ciprian Ionut Paduraru" userId="d9530dc9-d205-406c-bf54-f53e9700f743" providerId="ADAL" clId="{17029CFD-816C-4AEB-BD6B-88E8AC1E9F94}" dt="2023-07-01T08:40:58.813" v="6878" actId="20577"/>
          <ac:spMkLst>
            <pc:docMk/>
            <pc:sldMk cId="3535078879" sldId="287"/>
            <ac:spMk id="34" creationId="{30F3AA0A-EFE2-3BF8-8FE3-3A0E547A4B2D}"/>
          </ac:spMkLst>
        </pc:spChg>
        <pc:grpChg chg="mod">
          <ac:chgData name="Ciprian Ionut Paduraru" userId="d9530dc9-d205-406c-bf54-f53e9700f743" providerId="ADAL" clId="{17029CFD-816C-4AEB-BD6B-88E8AC1E9F94}" dt="2023-07-01T08:38:25.153" v="6562" actId="1076"/>
          <ac:grpSpMkLst>
            <pc:docMk/>
            <pc:sldMk cId="3535078879" sldId="287"/>
            <ac:grpSpMk id="18" creationId="{92AF1F12-42C9-00CA-46AD-AD7FD69FFE31}"/>
          </ac:grpSpMkLst>
        </pc:grpChg>
        <pc:grpChg chg="mod">
          <ac:chgData name="Ciprian Ionut Paduraru" userId="d9530dc9-d205-406c-bf54-f53e9700f743" providerId="ADAL" clId="{17029CFD-816C-4AEB-BD6B-88E8AC1E9F94}" dt="2023-07-01T08:38:25.153" v="6562" actId="1076"/>
          <ac:grpSpMkLst>
            <pc:docMk/>
            <pc:sldMk cId="3535078879" sldId="287"/>
            <ac:grpSpMk id="21" creationId="{2458C1FB-2A50-929D-0597-AFB9CBF64AD4}"/>
          </ac:grpSpMkLst>
        </pc:grpChg>
        <pc:picChg chg="add mod">
          <ac:chgData name="Ciprian Ionut Paduraru" userId="d9530dc9-d205-406c-bf54-f53e9700f743" providerId="ADAL" clId="{17029CFD-816C-4AEB-BD6B-88E8AC1E9F94}" dt="2023-07-01T08:38:25.153" v="6562" actId="1076"/>
          <ac:picMkLst>
            <pc:docMk/>
            <pc:sldMk cId="3535078879" sldId="287"/>
            <ac:picMk id="5" creationId="{06C14B89-AED6-BC6B-BF6D-2D89AEA657D9}"/>
          </ac:picMkLst>
        </pc:picChg>
        <pc:inkChg chg="add del">
          <ac:chgData name="Ciprian Ionut Paduraru" userId="d9530dc9-d205-406c-bf54-f53e9700f743" providerId="ADAL" clId="{17029CFD-816C-4AEB-BD6B-88E8AC1E9F94}" dt="2023-07-01T08:24:56.154" v="6153" actId="9405"/>
          <ac:inkMkLst>
            <pc:docMk/>
            <pc:sldMk cId="3535078879" sldId="287"/>
            <ac:inkMk id="7" creationId="{C6057E85-0178-CCE7-E130-E4E7A27F991E}"/>
          </ac:inkMkLst>
        </pc:inkChg>
        <pc:inkChg chg="add del">
          <ac:chgData name="Ciprian Ionut Paduraru" userId="d9530dc9-d205-406c-bf54-f53e9700f743" providerId="ADAL" clId="{17029CFD-816C-4AEB-BD6B-88E8AC1E9F94}" dt="2023-07-01T08:27:21.278" v="6171" actId="9405"/>
          <ac:inkMkLst>
            <pc:docMk/>
            <pc:sldMk cId="3535078879" sldId="287"/>
            <ac:inkMk id="8" creationId="{66B59283-2AA7-08AC-4703-8181C1D69414}"/>
          </ac:inkMkLst>
        </pc:inkChg>
        <pc:inkChg chg="add del">
          <ac:chgData name="Ciprian Ionut Paduraru" userId="d9530dc9-d205-406c-bf54-f53e9700f743" providerId="ADAL" clId="{17029CFD-816C-4AEB-BD6B-88E8AC1E9F94}" dt="2023-07-01T08:25:03.489" v="6156" actId="9405"/>
          <ac:inkMkLst>
            <pc:docMk/>
            <pc:sldMk cId="3535078879" sldId="287"/>
            <ac:inkMk id="9" creationId="{3C963D69-59E7-4F76-B538-258C79B27745}"/>
          </ac:inkMkLst>
        </pc:inkChg>
        <pc:inkChg chg="add del">
          <ac:chgData name="Ciprian Ionut Paduraru" userId="d9530dc9-d205-406c-bf54-f53e9700f743" providerId="ADAL" clId="{17029CFD-816C-4AEB-BD6B-88E8AC1E9F94}" dt="2023-07-01T08:27:20.896" v="6170" actId="9405"/>
          <ac:inkMkLst>
            <pc:docMk/>
            <pc:sldMk cId="3535078879" sldId="287"/>
            <ac:inkMk id="10" creationId="{60AD5EC5-318E-9346-C195-B5944F3AA2A1}"/>
          </ac:inkMkLst>
        </pc:inkChg>
        <pc:inkChg chg="add del">
          <ac:chgData name="Ciprian Ionut Paduraru" userId="d9530dc9-d205-406c-bf54-f53e9700f743" providerId="ADAL" clId="{17029CFD-816C-4AEB-BD6B-88E8AC1E9F94}" dt="2023-07-01T08:25:16.902" v="6159" actId="9405"/>
          <ac:inkMkLst>
            <pc:docMk/>
            <pc:sldMk cId="3535078879" sldId="287"/>
            <ac:inkMk id="11" creationId="{1DFDFAC7-7526-0B1F-C1B1-A042643B702E}"/>
          </ac:inkMkLst>
        </pc:inkChg>
        <pc:inkChg chg="add del">
          <ac:chgData name="Ciprian Ionut Paduraru" userId="d9530dc9-d205-406c-bf54-f53e9700f743" providerId="ADAL" clId="{17029CFD-816C-4AEB-BD6B-88E8AC1E9F94}" dt="2023-07-01T08:27:20.513" v="6169" actId="9405"/>
          <ac:inkMkLst>
            <pc:docMk/>
            <pc:sldMk cId="3535078879" sldId="287"/>
            <ac:inkMk id="12" creationId="{FDB0C819-DACB-FD8F-E9BA-2157DA7E6BE5}"/>
          </ac:inkMkLst>
        </pc:inkChg>
        <pc:inkChg chg="add del">
          <ac:chgData name="Ciprian Ionut Paduraru" userId="d9530dc9-d205-406c-bf54-f53e9700f743" providerId="ADAL" clId="{17029CFD-816C-4AEB-BD6B-88E8AC1E9F94}" dt="2023-07-01T08:27:20.064" v="6168" actId="9405"/>
          <ac:inkMkLst>
            <pc:docMk/>
            <pc:sldMk cId="3535078879" sldId="287"/>
            <ac:inkMk id="13" creationId="{689FF7F2-6516-232A-EE67-CBD48AC94B23}"/>
          </ac:inkMkLst>
        </pc:inkChg>
        <pc:inkChg chg="add del">
          <ac:chgData name="Ciprian Ionut Paduraru" userId="d9530dc9-d205-406c-bf54-f53e9700f743" providerId="ADAL" clId="{17029CFD-816C-4AEB-BD6B-88E8AC1E9F94}" dt="2023-07-01T08:27:37.840" v="6175" actId="9405"/>
          <ac:inkMkLst>
            <pc:docMk/>
            <pc:sldMk cId="3535078879" sldId="287"/>
            <ac:inkMk id="14" creationId="{7A34F359-AD49-EC71-ED5A-F829540AD0D9}"/>
          </ac:inkMkLst>
        </pc:inkChg>
        <pc:inkChg chg="add del">
          <ac:chgData name="Ciprian Ionut Paduraru" userId="d9530dc9-d205-406c-bf54-f53e9700f743" providerId="ADAL" clId="{17029CFD-816C-4AEB-BD6B-88E8AC1E9F94}" dt="2023-07-01T08:27:37.461" v="6174" actId="9405"/>
          <ac:inkMkLst>
            <pc:docMk/>
            <pc:sldMk cId="3535078879" sldId="287"/>
            <ac:inkMk id="15" creationId="{95FFD7B2-4DE1-9826-34A7-8CA33C0FEB71}"/>
          </ac:inkMkLst>
        </pc:inkChg>
        <pc:inkChg chg="add mod">
          <ac:chgData name="Ciprian Ionut Paduraru" userId="d9530dc9-d205-406c-bf54-f53e9700f743" providerId="ADAL" clId="{17029CFD-816C-4AEB-BD6B-88E8AC1E9F94}" dt="2023-07-01T08:27:45.536" v="6178"/>
          <ac:inkMkLst>
            <pc:docMk/>
            <pc:sldMk cId="3535078879" sldId="287"/>
            <ac:inkMk id="16" creationId="{464134F6-27BA-2C5A-5C55-E3FBE059B2CC}"/>
          </ac:inkMkLst>
        </pc:inkChg>
        <pc:inkChg chg="add mod">
          <ac:chgData name="Ciprian Ionut Paduraru" userId="d9530dc9-d205-406c-bf54-f53e9700f743" providerId="ADAL" clId="{17029CFD-816C-4AEB-BD6B-88E8AC1E9F94}" dt="2023-07-01T08:27:45.536" v="6178"/>
          <ac:inkMkLst>
            <pc:docMk/>
            <pc:sldMk cId="3535078879" sldId="287"/>
            <ac:inkMk id="17" creationId="{79D60393-C0D2-7E9A-DFD5-56A5AECD84E9}"/>
          </ac:inkMkLst>
        </pc:inkChg>
        <pc:inkChg chg="add mod">
          <ac:chgData name="Ciprian Ionut Paduraru" userId="d9530dc9-d205-406c-bf54-f53e9700f743" providerId="ADAL" clId="{17029CFD-816C-4AEB-BD6B-88E8AC1E9F94}" dt="2023-07-01T08:27:53.121" v="6181"/>
          <ac:inkMkLst>
            <pc:docMk/>
            <pc:sldMk cId="3535078879" sldId="287"/>
            <ac:inkMk id="19" creationId="{DCC98E24-DF6B-9552-BB6B-A6171B9E2CD9}"/>
          </ac:inkMkLst>
        </pc:inkChg>
        <pc:inkChg chg="add mod">
          <ac:chgData name="Ciprian Ionut Paduraru" userId="d9530dc9-d205-406c-bf54-f53e9700f743" providerId="ADAL" clId="{17029CFD-816C-4AEB-BD6B-88E8AC1E9F94}" dt="2023-07-01T08:27:53.121" v="6181"/>
          <ac:inkMkLst>
            <pc:docMk/>
            <pc:sldMk cId="3535078879" sldId="287"/>
            <ac:inkMk id="20" creationId="{0DA5853C-8E9C-DF25-5FB0-F0E1EA3FFE05}"/>
          </ac:inkMkLst>
        </pc:inkChg>
        <pc:inkChg chg="add del">
          <ac:chgData name="Ciprian Ionut Paduraru" userId="d9530dc9-d205-406c-bf54-f53e9700f743" providerId="ADAL" clId="{17029CFD-816C-4AEB-BD6B-88E8AC1E9F94}" dt="2023-07-01T08:27:55.097" v="6183" actId="9405"/>
          <ac:inkMkLst>
            <pc:docMk/>
            <pc:sldMk cId="3535078879" sldId="287"/>
            <ac:inkMk id="22" creationId="{1975359A-2273-8AD9-0DD3-848B5BCFCF18}"/>
          </ac:inkMkLst>
        </pc:inkChg>
        <pc:inkChg chg="add del">
          <ac:chgData name="Ciprian Ionut Paduraru" userId="d9530dc9-d205-406c-bf54-f53e9700f743" providerId="ADAL" clId="{17029CFD-816C-4AEB-BD6B-88E8AC1E9F94}" dt="2023-07-01T08:31:11.022" v="6207" actId="9405"/>
          <ac:inkMkLst>
            <pc:docMk/>
            <pc:sldMk cId="3535078879" sldId="287"/>
            <ac:inkMk id="26" creationId="{AE4FA678-6197-DDB3-DAB5-AB7FACE59800}"/>
          </ac:inkMkLst>
        </pc:inkChg>
        <pc:inkChg chg="add mod">
          <ac:chgData name="Ciprian Ionut Paduraru" userId="d9530dc9-d205-406c-bf54-f53e9700f743" providerId="ADAL" clId="{17029CFD-816C-4AEB-BD6B-88E8AC1E9F94}" dt="2023-07-01T08:38:09.156" v="6558" actId="1076"/>
          <ac:inkMkLst>
            <pc:docMk/>
            <pc:sldMk cId="3535078879" sldId="287"/>
            <ac:inkMk id="27" creationId="{A6647436-180E-3197-308C-9BCFBD5D148C}"/>
          </ac:inkMkLst>
        </pc:inkChg>
        <pc:inkChg chg="add del">
          <ac:chgData name="Ciprian Ionut Paduraru" userId="d9530dc9-d205-406c-bf54-f53e9700f743" providerId="ADAL" clId="{17029CFD-816C-4AEB-BD6B-88E8AC1E9F94}" dt="2023-07-01T08:31:29.990" v="6210" actId="9405"/>
          <ac:inkMkLst>
            <pc:docMk/>
            <pc:sldMk cId="3535078879" sldId="287"/>
            <ac:inkMk id="28" creationId="{A7B5DB69-C678-D1A7-21B0-94ED2BAFB091}"/>
          </ac:inkMkLst>
        </pc:inkChg>
      </pc:sldChg>
      <pc:sldChg chg="addSp delSp modSp new del mod ord">
        <pc:chgData name="Ciprian Ionut Paduraru" userId="d9530dc9-d205-406c-bf54-f53e9700f743" providerId="ADAL" clId="{17029CFD-816C-4AEB-BD6B-88E8AC1E9F94}" dt="2023-07-01T07:13:42.707" v="5947" actId="47"/>
        <pc:sldMkLst>
          <pc:docMk/>
          <pc:sldMk cId="1232290334" sldId="288"/>
        </pc:sldMkLst>
        <pc:spChg chg="del">
          <ac:chgData name="Ciprian Ionut Paduraru" userId="d9530dc9-d205-406c-bf54-f53e9700f743" providerId="ADAL" clId="{17029CFD-816C-4AEB-BD6B-88E8AC1E9F94}" dt="2023-07-01T07:09:22.118" v="5930" actId="478"/>
          <ac:spMkLst>
            <pc:docMk/>
            <pc:sldMk cId="1232290334" sldId="288"/>
            <ac:spMk id="2" creationId="{2FA1E05C-C59E-D7F5-B427-EC7419E01CA8}"/>
          </ac:spMkLst>
        </pc:spChg>
        <pc:spChg chg="del">
          <ac:chgData name="Ciprian Ionut Paduraru" userId="d9530dc9-d205-406c-bf54-f53e9700f743" providerId="ADAL" clId="{17029CFD-816C-4AEB-BD6B-88E8AC1E9F94}" dt="2023-07-01T07:09:23.446" v="5931" actId="478"/>
          <ac:spMkLst>
            <pc:docMk/>
            <pc:sldMk cId="1232290334" sldId="288"/>
            <ac:spMk id="3" creationId="{03D39DE5-45CA-0E85-4A15-E013DFD48403}"/>
          </ac:spMkLst>
        </pc:spChg>
        <pc:spChg chg="add del mod">
          <ac:chgData name="Ciprian Ionut Paduraru" userId="d9530dc9-d205-406c-bf54-f53e9700f743" providerId="ADAL" clId="{17029CFD-816C-4AEB-BD6B-88E8AC1E9F94}" dt="2023-07-01T07:13:35.290" v="5944" actId="21"/>
          <ac:spMkLst>
            <pc:docMk/>
            <pc:sldMk cId="1232290334" sldId="288"/>
            <ac:spMk id="4" creationId="{F452CAD8-514C-05E5-414B-728CB6C68D76}"/>
          </ac:spMkLst>
        </pc:spChg>
        <pc:spChg chg="add mod">
          <ac:chgData name="Ciprian Ionut Paduraru" userId="d9530dc9-d205-406c-bf54-f53e9700f743" providerId="ADAL" clId="{17029CFD-816C-4AEB-BD6B-88E8AC1E9F94}" dt="2023-07-01T07:13:35.290" v="5944" actId="21"/>
          <ac:spMkLst>
            <pc:docMk/>
            <pc:sldMk cId="1232290334" sldId="288"/>
            <ac:spMk id="6" creationId="{D8B8E7BA-C2D3-139F-7A26-84FF1FFAB442}"/>
          </ac:spMkLst>
        </pc:spChg>
      </pc:sldChg>
      <pc:sldChg chg="add del">
        <pc:chgData name="Ciprian Ionut Paduraru" userId="d9530dc9-d205-406c-bf54-f53e9700f743" providerId="ADAL" clId="{17029CFD-816C-4AEB-BD6B-88E8AC1E9F94}" dt="2023-07-01T10:53:58.129" v="9703" actId="47"/>
        <pc:sldMkLst>
          <pc:docMk/>
          <pc:sldMk cId="3673988661" sldId="288"/>
        </pc:sldMkLst>
      </pc:sldChg>
      <pc:sldChg chg="addSp delSp modSp add mod">
        <pc:chgData name="Ciprian Ionut Paduraru" userId="d9530dc9-d205-406c-bf54-f53e9700f743" providerId="ADAL" clId="{17029CFD-816C-4AEB-BD6B-88E8AC1E9F94}" dt="2023-07-01T11:21:06.464" v="10665" actId="1076"/>
        <pc:sldMkLst>
          <pc:docMk/>
          <pc:sldMk cId="2587879293" sldId="289"/>
        </pc:sldMkLst>
        <pc:spChg chg="del">
          <ac:chgData name="Ciprian Ionut Paduraru" userId="d9530dc9-d205-406c-bf54-f53e9700f743" providerId="ADAL" clId="{17029CFD-816C-4AEB-BD6B-88E8AC1E9F94}" dt="2023-07-01T10:03:11.807" v="7812" actId="478"/>
          <ac:spMkLst>
            <pc:docMk/>
            <pc:sldMk cId="2587879293" sldId="289"/>
            <ac:spMk id="2" creationId="{4DA36D9E-B6CA-4CFA-B361-EBAAD4569179}"/>
          </ac:spMkLst>
        </pc:spChg>
        <pc:spChg chg="add del mod">
          <ac:chgData name="Ciprian Ionut Paduraru" userId="d9530dc9-d205-406c-bf54-f53e9700f743" providerId="ADAL" clId="{17029CFD-816C-4AEB-BD6B-88E8AC1E9F94}" dt="2023-07-01T10:03:13.673" v="7813" actId="478"/>
          <ac:spMkLst>
            <pc:docMk/>
            <pc:sldMk cId="2587879293" sldId="289"/>
            <ac:spMk id="4" creationId="{6CDB97A0-B2BD-5DBE-91BB-30A9999722A0}"/>
          </ac:spMkLst>
        </pc:spChg>
        <pc:spChg chg="mod">
          <ac:chgData name="Ciprian Ionut Paduraru" userId="d9530dc9-d205-406c-bf54-f53e9700f743" providerId="ADAL" clId="{17029CFD-816C-4AEB-BD6B-88E8AC1E9F94}" dt="2023-07-01T10:08:29.011" v="8219" actId="21"/>
          <ac:spMkLst>
            <pc:docMk/>
            <pc:sldMk cId="2587879293" sldId="289"/>
            <ac:spMk id="5" creationId="{1E49B272-A2C4-46C5-8584-AA5AFD94CAE5}"/>
          </ac:spMkLst>
        </pc:spChg>
        <pc:spChg chg="del">
          <ac:chgData name="Ciprian Ionut Paduraru" userId="d9530dc9-d205-406c-bf54-f53e9700f743" providerId="ADAL" clId="{17029CFD-816C-4AEB-BD6B-88E8AC1E9F94}" dt="2023-07-01T10:03:10.167" v="7811" actId="478"/>
          <ac:spMkLst>
            <pc:docMk/>
            <pc:sldMk cId="2587879293" sldId="289"/>
            <ac:spMk id="7" creationId="{CA937E25-67B3-2922-6C28-3202ED5EA70E}"/>
          </ac:spMkLst>
        </pc:spChg>
        <pc:spChg chg="add mod">
          <ac:chgData name="Ciprian Ionut Paduraru" userId="d9530dc9-d205-406c-bf54-f53e9700f743" providerId="ADAL" clId="{17029CFD-816C-4AEB-BD6B-88E8AC1E9F94}" dt="2023-07-01T11:20:48.582" v="10656" actId="14100"/>
          <ac:spMkLst>
            <pc:docMk/>
            <pc:sldMk cId="2587879293" sldId="289"/>
            <ac:spMk id="8" creationId="{4E1BDCBC-A978-2499-6A8E-ECA50BC953FD}"/>
          </ac:spMkLst>
        </pc:spChg>
        <pc:spChg chg="add del mod">
          <ac:chgData name="Ciprian Ionut Paduraru" userId="d9530dc9-d205-406c-bf54-f53e9700f743" providerId="ADAL" clId="{17029CFD-816C-4AEB-BD6B-88E8AC1E9F94}" dt="2023-07-01T10:44:49.464" v="8918" actId="21"/>
          <ac:spMkLst>
            <pc:docMk/>
            <pc:sldMk cId="2587879293" sldId="289"/>
            <ac:spMk id="10" creationId="{6AD44D57-99F4-4134-5B5B-C6200AB6F51A}"/>
          </ac:spMkLst>
        </pc:spChg>
        <pc:spChg chg="del">
          <ac:chgData name="Ciprian Ionut Paduraru" userId="d9530dc9-d205-406c-bf54-f53e9700f743" providerId="ADAL" clId="{17029CFD-816C-4AEB-BD6B-88E8AC1E9F94}" dt="2023-07-01T10:03:09.016" v="7810" actId="478"/>
          <ac:spMkLst>
            <pc:docMk/>
            <pc:sldMk cId="2587879293" sldId="289"/>
            <ac:spMk id="12" creationId="{4C5B0E41-FDAE-6849-3FFC-186D7EA3AC5D}"/>
          </ac:spMkLst>
        </pc:spChg>
        <pc:spChg chg="add mod">
          <ac:chgData name="Ciprian Ionut Paduraru" userId="d9530dc9-d205-406c-bf54-f53e9700f743" providerId="ADAL" clId="{17029CFD-816C-4AEB-BD6B-88E8AC1E9F94}" dt="2023-07-01T10:56:16.405" v="9708" actId="1076"/>
          <ac:spMkLst>
            <pc:docMk/>
            <pc:sldMk cId="2587879293" sldId="289"/>
            <ac:spMk id="14" creationId="{10181F16-08E3-0B20-E716-264C9AA240B9}"/>
          </ac:spMkLst>
        </pc:spChg>
        <pc:picChg chg="del">
          <ac:chgData name="Ciprian Ionut Paduraru" userId="d9530dc9-d205-406c-bf54-f53e9700f743" providerId="ADAL" clId="{17029CFD-816C-4AEB-BD6B-88E8AC1E9F94}" dt="2023-07-01T10:03:07.378" v="7809" actId="478"/>
          <ac:picMkLst>
            <pc:docMk/>
            <pc:sldMk cId="2587879293" sldId="289"/>
            <ac:picMk id="11" creationId="{7C644F73-4BB3-2D1F-7FAD-93C52670438C}"/>
          </ac:picMkLst>
        </pc:picChg>
        <pc:picChg chg="add del mod">
          <ac:chgData name="Ciprian Ionut Paduraru" userId="d9530dc9-d205-406c-bf54-f53e9700f743" providerId="ADAL" clId="{17029CFD-816C-4AEB-BD6B-88E8AC1E9F94}" dt="2023-07-01T11:19:44.164" v="10646" actId="478"/>
          <ac:picMkLst>
            <pc:docMk/>
            <pc:sldMk cId="2587879293" sldId="289"/>
            <ac:picMk id="3074" creationId="{D7FA580F-1699-BD1D-6873-26F5B87C47BF}"/>
          </ac:picMkLst>
        </pc:picChg>
        <pc:picChg chg="add del mod">
          <ac:chgData name="Ciprian Ionut Paduraru" userId="d9530dc9-d205-406c-bf54-f53e9700f743" providerId="ADAL" clId="{17029CFD-816C-4AEB-BD6B-88E8AC1E9F94}" dt="2023-07-01T11:19:24.283" v="10638"/>
          <ac:picMkLst>
            <pc:docMk/>
            <pc:sldMk cId="2587879293" sldId="289"/>
            <ac:picMk id="3076" creationId="{E9CB2532-61E4-B348-DFF1-9668BC865DC0}"/>
          </ac:picMkLst>
        </pc:picChg>
        <pc:picChg chg="add mod">
          <ac:chgData name="Ciprian Ionut Paduraru" userId="d9530dc9-d205-406c-bf54-f53e9700f743" providerId="ADAL" clId="{17029CFD-816C-4AEB-BD6B-88E8AC1E9F94}" dt="2023-07-01T11:21:03.210" v="10663" actId="1076"/>
          <ac:picMkLst>
            <pc:docMk/>
            <pc:sldMk cId="2587879293" sldId="289"/>
            <ac:picMk id="3078" creationId="{F19C4441-4622-F8FE-BE2B-F64874C34270}"/>
          </ac:picMkLst>
        </pc:picChg>
        <pc:picChg chg="add mod">
          <ac:chgData name="Ciprian Ionut Paduraru" userId="d9530dc9-d205-406c-bf54-f53e9700f743" providerId="ADAL" clId="{17029CFD-816C-4AEB-BD6B-88E8AC1E9F94}" dt="2023-07-01T11:21:06.464" v="10665" actId="1076"/>
          <ac:picMkLst>
            <pc:docMk/>
            <pc:sldMk cId="2587879293" sldId="289"/>
            <ac:picMk id="3080" creationId="{6D7453D8-5878-ACCF-C664-38AE41AC5223}"/>
          </ac:picMkLst>
        </pc:picChg>
        <pc:picChg chg="add del mod">
          <ac:chgData name="Ciprian Ionut Paduraru" userId="d9530dc9-d205-406c-bf54-f53e9700f743" providerId="ADAL" clId="{17029CFD-816C-4AEB-BD6B-88E8AC1E9F94}" dt="2023-07-01T11:20:49.008" v="10657"/>
          <ac:picMkLst>
            <pc:docMk/>
            <pc:sldMk cId="2587879293" sldId="289"/>
            <ac:picMk id="3082" creationId="{F7978FF0-26EB-3B05-5370-E1DDC26767E9}"/>
          </ac:picMkLst>
        </pc:picChg>
        <pc:picChg chg="add mod">
          <ac:chgData name="Ciprian Ionut Paduraru" userId="d9530dc9-d205-406c-bf54-f53e9700f743" providerId="ADAL" clId="{17029CFD-816C-4AEB-BD6B-88E8AC1E9F94}" dt="2023-07-01T11:21:04.933" v="10664" actId="1076"/>
          <ac:picMkLst>
            <pc:docMk/>
            <pc:sldMk cId="2587879293" sldId="289"/>
            <ac:picMk id="3084" creationId="{4055FFCD-A789-2363-9E50-62CA97679C5B}"/>
          </ac:picMkLst>
        </pc:picChg>
      </pc:sldChg>
      <pc:sldChg chg="addSp delSp modSp new mod">
        <pc:chgData name="Ciprian Ionut Paduraru" userId="d9530dc9-d205-406c-bf54-f53e9700f743" providerId="ADAL" clId="{17029CFD-816C-4AEB-BD6B-88E8AC1E9F94}" dt="2023-07-01T10:53:48.560" v="9702" actId="403"/>
        <pc:sldMkLst>
          <pc:docMk/>
          <pc:sldMk cId="612694453" sldId="290"/>
        </pc:sldMkLst>
        <pc:spChg chg="del">
          <ac:chgData name="Ciprian Ionut Paduraru" userId="d9530dc9-d205-406c-bf54-f53e9700f743" providerId="ADAL" clId="{17029CFD-816C-4AEB-BD6B-88E8AC1E9F94}" dt="2023-07-01T10:45:03.835" v="8922" actId="478"/>
          <ac:spMkLst>
            <pc:docMk/>
            <pc:sldMk cId="612694453" sldId="290"/>
            <ac:spMk id="2" creationId="{DB319452-7EFB-76AE-D40F-EA6B3BEAB710}"/>
          </ac:spMkLst>
        </pc:spChg>
        <pc:spChg chg="del">
          <ac:chgData name="Ciprian Ionut Paduraru" userId="d9530dc9-d205-406c-bf54-f53e9700f743" providerId="ADAL" clId="{17029CFD-816C-4AEB-BD6B-88E8AC1E9F94}" dt="2023-07-01T10:45:06.361" v="8923"/>
          <ac:spMkLst>
            <pc:docMk/>
            <pc:sldMk cId="612694453" sldId="290"/>
            <ac:spMk id="3" creationId="{CECAEA8A-2F36-E707-28E1-E4DEA4734A7C}"/>
          </ac:spMkLst>
        </pc:spChg>
        <pc:spChg chg="add mod">
          <ac:chgData name="Ciprian Ionut Paduraru" userId="d9530dc9-d205-406c-bf54-f53e9700f743" providerId="ADAL" clId="{17029CFD-816C-4AEB-BD6B-88E8AC1E9F94}" dt="2023-07-01T10:53:48.560" v="9702" actId="403"/>
          <ac:spMkLst>
            <pc:docMk/>
            <pc:sldMk cId="612694453" sldId="290"/>
            <ac:spMk id="4" creationId="{4833A1C9-9879-37D2-DA1B-EA7E5E764DEA}"/>
          </ac:spMkLst>
        </pc:spChg>
      </pc:sldChg>
      <pc:sldChg chg="addSp delSp modSp add mod">
        <pc:chgData name="Ciprian Ionut Paduraru" userId="d9530dc9-d205-406c-bf54-f53e9700f743" providerId="ADAL" clId="{17029CFD-816C-4AEB-BD6B-88E8AC1E9F94}" dt="2023-07-01T11:10:26.371" v="10353" actId="6549"/>
        <pc:sldMkLst>
          <pc:docMk/>
          <pc:sldMk cId="2746905507" sldId="291"/>
        </pc:sldMkLst>
        <pc:spChg chg="add mod">
          <ac:chgData name="Ciprian Ionut Paduraru" userId="d9530dc9-d205-406c-bf54-f53e9700f743" providerId="ADAL" clId="{17029CFD-816C-4AEB-BD6B-88E8AC1E9F94}" dt="2023-07-01T10:58:27.344" v="9784" actId="208"/>
          <ac:spMkLst>
            <pc:docMk/>
            <pc:sldMk cId="2746905507" sldId="291"/>
            <ac:spMk id="2" creationId="{5217F84E-01CD-8304-2824-50371D3DD5F8}"/>
          </ac:spMkLst>
        </pc:spChg>
        <pc:spChg chg="mod">
          <ac:chgData name="Ciprian Ionut Paduraru" userId="d9530dc9-d205-406c-bf54-f53e9700f743" providerId="ADAL" clId="{17029CFD-816C-4AEB-BD6B-88E8AC1E9F94}" dt="2023-07-01T11:04:23.791" v="9981" actId="1076"/>
          <ac:spMkLst>
            <pc:docMk/>
            <pc:sldMk cId="2746905507" sldId="291"/>
            <ac:spMk id="5" creationId="{7176DBF8-9921-54D6-68E1-3069E3A3EAB5}"/>
          </ac:spMkLst>
        </pc:spChg>
        <pc:spChg chg="del">
          <ac:chgData name="Ciprian Ionut Paduraru" userId="d9530dc9-d205-406c-bf54-f53e9700f743" providerId="ADAL" clId="{17029CFD-816C-4AEB-BD6B-88E8AC1E9F94}" dt="2023-07-01T10:58:46.247" v="9785" actId="478"/>
          <ac:spMkLst>
            <pc:docMk/>
            <pc:sldMk cId="2746905507" sldId="291"/>
            <ac:spMk id="7" creationId="{FB1F9811-F702-B274-6039-F38C0EDB2444}"/>
          </ac:spMkLst>
        </pc:spChg>
        <pc:spChg chg="mod">
          <ac:chgData name="Ciprian Ionut Paduraru" userId="d9530dc9-d205-406c-bf54-f53e9700f743" providerId="ADAL" clId="{17029CFD-816C-4AEB-BD6B-88E8AC1E9F94}" dt="2023-07-01T10:57:48.625" v="9773" actId="20577"/>
          <ac:spMkLst>
            <pc:docMk/>
            <pc:sldMk cId="2746905507" sldId="291"/>
            <ac:spMk id="9" creationId="{4DD7F734-3B4F-AF5A-8F26-088C85C97A83}"/>
          </ac:spMkLst>
        </pc:spChg>
        <pc:spChg chg="del">
          <ac:chgData name="Ciprian Ionut Paduraru" userId="d9530dc9-d205-406c-bf54-f53e9700f743" providerId="ADAL" clId="{17029CFD-816C-4AEB-BD6B-88E8AC1E9F94}" dt="2023-07-01T10:57:59.561" v="9777" actId="478"/>
          <ac:spMkLst>
            <pc:docMk/>
            <pc:sldMk cId="2746905507" sldId="291"/>
            <ac:spMk id="10" creationId="{7BE85248-EAFC-407A-DDCB-4A8DE8345218}"/>
          </ac:spMkLst>
        </pc:spChg>
        <pc:spChg chg="add mod">
          <ac:chgData name="Ciprian Ionut Paduraru" userId="d9530dc9-d205-406c-bf54-f53e9700f743" providerId="ADAL" clId="{17029CFD-816C-4AEB-BD6B-88E8AC1E9F94}" dt="2023-07-01T11:10:26.371" v="10353" actId="6549"/>
          <ac:spMkLst>
            <pc:docMk/>
            <pc:sldMk cId="2746905507" sldId="291"/>
            <ac:spMk id="11" creationId="{B31775AC-1948-5FD7-13DA-0E41D1EA94A0}"/>
          </ac:spMkLst>
        </pc:spChg>
        <pc:spChg chg="del">
          <ac:chgData name="Ciprian Ionut Paduraru" userId="d9530dc9-d205-406c-bf54-f53e9700f743" providerId="ADAL" clId="{17029CFD-816C-4AEB-BD6B-88E8AC1E9F94}" dt="2023-07-01T10:58:01.088" v="9778" actId="478"/>
          <ac:spMkLst>
            <pc:docMk/>
            <pc:sldMk cId="2746905507" sldId="291"/>
            <ac:spMk id="12" creationId="{44647547-5816-B595-CA54-B2B94CBB0220}"/>
          </ac:spMkLst>
        </pc:spChg>
        <pc:spChg chg="del">
          <ac:chgData name="Ciprian Ionut Paduraru" userId="d9530dc9-d205-406c-bf54-f53e9700f743" providerId="ADAL" clId="{17029CFD-816C-4AEB-BD6B-88E8AC1E9F94}" dt="2023-07-01T10:58:02.010" v="9779" actId="478"/>
          <ac:spMkLst>
            <pc:docMk/>
            <pc:sldMk cId="2746905507" sldId="291"/>
            <ac:spMk id="14" creationId="{EF1770A3-3D5D-2EA0-D072-94AAF2C7DF37}"/>
          </ac:spMkLst>
        </pc:spChg>
        <pc:spChg chg="add del">
          <ac:chgData name="Ciprian Ionut Paduraru" userId="d9530dc9-d205-406c-bf54-f53e9700f743" providerId="ADAL" clId="{17029CFD-816C-4AEB-BD6B-88E8AC1E9F94}" dt="2023-07-01T11:00:00.184" v="9797" actId="22"/>
          <ac:spMkLst>
            <pc:docMk/>
            <pc:sldMk cId="2746905507" sldId="291"/>
            <ac:spMk id="15" creationId="{4770F477-AC29-10EA-B88B-B425BC715011}"/>
          </ac:spMkLst>
        </pc:spChg>
        <pc:spChg chg="del">
          <ac:chgData name="Ciprian Ionut Paduraru" userId="d9530dc9-d205-406c-bf54-f53e9700f743" providerId="ADAL" clId="{17029CFD-816C-4AEB-BD6B-88E8AC1E9F94}" dt="2023-07-01T10:59:06.024" v="9789" actId="478"/>
          <ac:spMkLst>
            <pc:docMk/>
            <pc:sldMk cId="2746905507" sldId="291"/>
            <ac:spMk id="17" creationId="{9C9C5CAE-0B7D-8FBD-AA23-74A49F589BEB}"/>
          </ac:spMkLst>
        </pc:spChg>
        <pc:spChg chg="del">
          <ac:chgData name="Ciprian Ionut Paduraru" userId="d9530dc9-d205-406c-bf54-f53e9700f743" providerId="ADAL" clId="{17029CFD-816C-4AEB-BD6B-88E8AC1E9F94}" dt="2023-07-01T10:57:53.530" v="9775" actId="478"/>
          <ac:spMkLst>
            <pc:docMk/>
            <pc:sldMk cId="2746905507" sldId="291"/>
            <ac:spMk id="18" creationId="{FBBACA3C-AF0E-30FB-1CD1-E44FD6742548}"/>
          </ac:spMkLst>
        </pc:spChg>
        <pc:spChg chg="add del mod">
          <ac:chgData name="Ciprian Ionut Paduraru" userId="d9530dc9-d205-406c-bf54-f53e9700f743" providerId="ADAL" clId="{17029CFD-816C-4AEB-BD6B-88E8AC1E9F94}" dt="2023-07-01T11:00:31.733" v="9801"/>
          <ac:spMkLst>
            <pc:docMk/>
            <pc:sldMk cId="2746905507" sldId="291"/>
            <ac:spMk id="34" creationId="{9C762040-A2FB-9CE4-05F2-312AFBF6DC61}"/>
          </ac:spMkLst>
        </pc:spChg>
        <pc:spChg chg="add mod">
          <ac:chgData name="Ciprian Ionut Paduraru" userId="d9530dc9-d205-406c-bf54-f53e9700f743" providerId="ADAL" clId="{17029CFD-816C-4AEB-BD6B-88E8AC1E9F94}" dt="2023-07-01T11:08:30.903" v="10332" actId="113"/>
          <ac:spMkLst>
            <pc:docMk/>
            <pc:sldMk cId="2746905507" sldId="291"/>
            <ac:spMk id="40" creationId="{BA7FE804-39C4-0AF1-11D6-1C75205DC5E8}"/>
          </ac:spMkLst>
        </pc:spChg>
        <pc:grpChg chg="del">
          <ac:chgData name="Ciprian Ionut Paduraru" userId="d9530dc9-d205-406c-bf54-f53e9700f743" providerId="ADAL" clId="{17029CFD-816C-4AEB-BD6B-88E8AC1E9F94}" dt="2023-07-01T10:57:55.599" v="9776" actId="478"/>
          <ac:grpSpMkLst>
            <pc:docMk/>
            <pc:sldMk cId="2746905507" sldId="291"/>
            <ac:grpSpMk id="37" creationId="{AD304DE7-9978-9C68-D057-891F83144F8B}"/>
          </ac:grpSpMkLst>
        </pc:grpChg>
        <pc:picChg chg="del">
          <ac:chgData name="Ciprian Ionut Paduraru" userId="d9530dc9-d205-406c-bf54-f53e9700f743" providerId="ADAL" clId="{17029CFD-816C-4AEB-BD6B-88E8AC1E9F94}" dt="2023-07-01T10:57:51.574" v="9774" actId="478"/>
          <ac:picMkLst>
            <pc:docMk/>
            <pc:sldMk cId="2746905507" sldId="291"/>
            <ac:picMk id="3" creationId="{6EB17C1C-AF39-74B6-DF05-0A7EF0648489}"/>
          </ac:picMkLst>
        </pc:picChg>
        <pc:picChg chg="mod">
          <ac:chgData name="Ciprian Ionut Paduraru" userId="d9530dc9-d205-406c-bf54-f53e9700f743" providerId="ADAL" clId="{17029CFD-816C-4AEB-BD6B-88E8AC1E9F94}" dt="2023-07-01T11:04:24.059" v="9982" actId="14100"/>
          <ac:picMkLst>
            <pc:docMk/>
            <pc:sldMk cId="2746905507" sldId="291"/>
            <ac:picMk id="4" creationId="{8DE71731-D36A-A011-AB9E-187E8DDB1361}"/>
          </ac:picMkLst>
        </pc:picChg>
        <pc:picChg chg="add del mod">
          <ac:chgData name="Ciprian Ionut Paduraru" userId="d9530dc9-d205-406c-bf54-f53e9700f743" providerId="ADAL" clId="{17029CFD-816C-4AEB-BD6B-88E8AC1E9F94}" dt="2023-07-01T11:02:23.280" v="9879" actId="478"/>
          <ac:picMkLst>
            <pc:docMk/>
            <pc:sldMk cId="2746905507" sldId="291"/>
            <ac:picMk id="39" creationId="{A0B7B570-35D4-8F95-189C-4FF0F988ACD2}"/>
          </ac:picMkLst>
        </pc:picChg>
        <pc:picChg chg="add mod">
          <ac:chgData name="Ciprian Ionut Paduraru" userId="d9530dc9-d205-406c-bf54-f53e9700f743" providerId="ADAL" clId="{17029CFD-816C-4AEB-BD6B-88E8AC1E9F94}" dt="2023-07-01T11:04:08.450" v="9978" actId="14100"/>
          <ac:picMkLst>
            <pc:docMk/>
            <pc:sldMk cId="2746905507" sldId="291"/>
            <ac:picMk id="42" creationId="{1B337F9D-42B2-A458-F658-2AA966E52F8D}"/>
          </ac:picMkLst>
        </pc:picChg>
        <pc:inkChg chg="del">
          <ac:chgData name="Ciprian Ionut Paduraru" userId="d9530dc9-d205-406c-bf54-f53e9700f743" providerId="ADAL" clId="{17029CFD-816C-4AEB-BD6B-88E8AC1E9F94}" dt="2023-07-01T10:57:55.599" v="9776" actId="478"/>
          <ac:inkMkLst>
            <pc:docMk/>
            <pc:sldMk cId="2746905507" sldId="291"/>
            <ac:inkMk id="19" creationId="{FBE689EF-FD72-8363-B993-EEB083BA8DD4}"/>
          </ac:inkMkLst>
        </pc:inkChg>
        <pc:inkChg chg="del">
          <ac:chgData name="Ciprian Ionut Paduraru" userId="d9530dc9-d205-406c-bf54-f53e9700f743" providerId="ADAL" clId="{17029CFD-816C-4AEB-BD6B-88E8AC1E9F94}" dt="2023-07-01T10:57:55.599" v="9776" actId="478"/>
          <ac:inkMkLst>
            <pc:docMk/>
            <pc:sldMk cId="2746905507" sldId="291"/>
            <ac:inkMk id="38" creationId="{89F877F7-340E-B843-F871-E2A77493FC41}"/>
          </ac:inkMkLst>
        </pc:inkChg>
        <pc:cxnChg chg="del">
          <ac:chgData name="Ciprian Ionut Paduraru" userId="d9530dc9-d205-406c-bf54-f53e9700f743" providerId="ADAL" clId="{17029CFD-816C-4AEB-BD6B-88E8AC1E9F94}" dt="2023-07-01T10:59:05.147" v="9788" actId="478"/>
          <ac:cxnSpMkLst>
            <pc:docMk/>
            <pc:sldMk cId="2746905507" sldId="291"/>
            <ac:cxnSpMk id="16" creationId="{376F4608-43C4-DA36-5FEA-624986860719}"/>
          </ac:cxnSpMkLst>
        </pc:cxnChg>
      </pc:sldChg>
      <pc:sldChg chg="addSp modSp new mod">
        <pc:chgData name="Ciprian Ionut Paduraru" userId="d9530dc9-d205-406c-bf54-f53e9700f743" providerId="ADAL" clId="{17029CFD-816C-4AEB-BD6B-88E8AC1E9F94}" dt="2023-07-01T13:02:41.955" v="11725" actId="113"/>
        <pc:sldMkLst>
          <pc:docMk/>
          <pc:sldMk cId="473432307" sldId="292"/>
        </pc:sldMkLst>
        <pc:spChg chg="mod">
          <ac:chgData name="Ciprian Ionut Paduraru" userId="d9530dc9-d205-406c-bf54-f53e9700f743" providerId="ADAL" clId="{17029CFD-816C-4AEB-BD6B-88E8AC1E9F94}" dt="2023-07-01T11:24:07.612" v="10872" actId="20577"/>
          <ac:spMkLst>
            <pc:docMk/>
            <pc:sldMk cId="473432307" sldId="292"/>
            <ac:spMk id="2" creationId="{511AE19F-51AD-8B8A-096A-FEEEDD709D22}"/>
          </ac:spMkLst>
        </pc:spChg>
        <pc:spChg chg="mod">
          <ac:chgData name="Ciprian Ionut Paduraru" userId="d9530dc9-d205-406c-bf54-f53e9700f743" providerId="ADAL" clId="{17029CFD-816C-4AEB-BD6B-88E8AC1E9F94}" dt="2023-07-01T13:02:41.955" v="11725" actId="113"/>
          <ac:spMkLst>
            <pc:docMk/>
            <pc:sldMk cId="473432307" sldId="292"/>
            <ac:spMk id="3" creationId="{619B7284-A62E-1B1A-3E48-AACE4D122F6D}"/>
          </ac:spMkLst>
        </pc:spChg>
        <pc:spChg chg="add mod">
          <ac:chgData name="Ciprian Ionut Paduraru" userId="d9530dc9-d205-406c-bf54-f53e9700f743" providerId="ADAL" clId="{17029CFD-816C-4AEB-BD6B-88E8AC1E9F94}" dt="2023-07-01T12:48:18.976" v="11509" actId="1076"/>
          <ac:spMkLst>
            <pc:docMk/>
            <pc:sldMk cId="473432307" sldId="292"/>
            <ac:spMk id="5" creationId="{A8C7E79C-5F40-0B8F-07AA-7B63F1D64135}"/>
          </ac:spMkLst>
        </pc:spChg>
        <pc:spChg chg="add mod">
          <ac:chgData name="Ciprian Ionut Paduraru" userId="d9530dc9-d205-406c-bf54-f53e9700f743" providerId="ADAL" clId="{17029CFD-816C-4AEB-BD6B-88E8AC1E9F94}" dt="2023-07-01T12:48:12.344" v="11508" actId="1076"/>
          <ac:spMkLst>
            <pc:docMk/>
            <pc:sldMk cId="473432307" sldId="292"/>
            <ac:spMk id="7" creationId="{7A9C512D-A929-D498-76B4-BCEB3C995AC2}"/>
          </ac:spMkLst>
        </pc:spChg>
        <pc:spChg chg="add mod">
          <ac:chgData name="Ciprian Ionut Paduraru" userId="d9530dc9-d205-406c-bf54-f53e9700f743" providerId="ADAL" clId="{17029CFD-816C-4AEB-BD6B-88E8AC1E9F94}" dt="2023-07-01T12:48:03.681" v="11507" actId="404"/>
          <ac:spMkLst>
            <pc:docMk/>
            <pc:sldMk cId="473432307" sldId="292"/>
            <ac:spMk id="9" creationId="{C5D4B805-D76D-8F45-5843-957C76CFE00C}"/>
          </ac:spMkLst>
        </pc:spChg>
      </pc:sldChg>
      <pc:sldChg chg="addSp delSp modSp new mod">
        <pc:chgData name="Ciprian Ionut Paduraru" userId="d9530dc9-d205-406c-bf54-f53e9700f743" providerId="ADAL" clId="{17029CFD-816C-4AEB-BD6B-88E8AC1E9F94}" dt="2023-07-12T06:41:41.065" v="11758" actId="6549"/>
        <pc:sldMkLst>
          <pc:docMk/>
          <pc:sldMk cId="2018709683" sldId="293"/>
        </pc:sldMkLst>
        <pc:spChg chg="del">
          <ac:chgData name="Ciprian Ionut Paduraru" userId="d9530dc9-d205-406c-bf54-f53e9700f743" providerId="ADAL" clId="{17029CFD-816C-4AEB-BD6B-88E8AC1E9F94}" dt="2023-07-01T12:49:23.444" v="11519" actId="478"/>
          <ac:spMkLst>
            <pc:docMk/>
            <pc:sldMk cId="2018709683" sldId="293"/>
            <ac:spMk id="2" creationId="{C33C28E5-CF41-DD6A-067E-671854F749A1}"/>
          </ac:spMkLst>
        </pc:spChg>
        <pc:spChg chg="del">
          <ac:chgData name="Ciprian Ionut Paduraru" userId="d9530dc9-d205-406c-bf54-f53e9700f743" providerId="ADAL" clId="{17029CFD-816C-4AEB-BD6B-88E8AC1E9F94}" dt="2023-07-01T12:49:24.256" v="11520" actId="478"/>
          <ac:spMkLst>
            <pc:docMk/>
            <pc:sldMk cId="2018709683" sldId="293"/>
            <ac:spMk id="3" creationId="{C36FB479-20AD-BCCD-CD2E-120681B7685D}"/>
          </ac:spMkLst>
        </pc:spChg>
        <pc:spChg chg="add mod">
          <ac:chgData name="Ciprian Ionut Paduraru" userId="d9530dc9-d205-406c-bf54-f53e9700f743" providerId="ADAL" clId="{17029CFD-816C-4AEB-BD6B-88E8AC1E9F94}" dt="2023-07-01T12:51:08.181" v="11534" actId="1076"/>
          <ac:spMkLst>
            <pc:docMk/>
            <pc:sldMk cId="2018709683" sldId="293"/>
            <ac:spMk id="7" creationId="{14546AC7-0A7A-2061-FB37-E2731939E3AC}"/>
          </ac:spMkLst>
        </pc:spChg>
        <pc:spChg chg="add mod">
          <ac:chgData name="Ciprian Ionut Paduraru" userId="d9530dc9-d205-406c-bf54-f53e9700f743" providerId="ADAL" clId="{17029CFD-816C-4AEB-BD6B-88E8AC1E9F94}" dt="2023-07-01T12:50:43.913" v="11530" actId="1076"/>
          <ac:spMkLst>
            <pc:docMk/>
            <pc:sldMk cId="2018709683" sldId="293"/>
            <ac:spMk id="9" creationId="{F233244C-AAD8-0934-1D77-509AC319D0FB}"/>
          </ac:spMkLst>
        </pc:spChg>
        <pc:spChg chg="add mod">
          <ac:chgData name="Ciprian Ionut Paduraru" userId="d9530dc9-d205-406c-bf54-f53e9700f743" providerId="ADAL" clId="{17029CFD-816C-4AEB-BD6B-88E8AC1E9F94}" dt="2023-07-12T06:41:41.065" v="11758" actId="6549"/>
          <ac:spMkLst>
            <pc:docMk/>
            <pc:sldMk cId="2018709683" sldId="293"/>
            <ac:spMk id="18" creationId="{D1EB714D-83CF-C4CB-3E6D-EA2DEB2AA570}"/>
          </ac:spMkLst>
        </pc:spChg>
        <pc:picChg chg="add mod">
          <ac:chgData name="Ciprian Ionut Paduraru" userId="d9530dc9-d205-406c-bf54-f53e9700f743" providerId="ADAL" clId="{17029CFD-816C-4AEB-BD6B-88E8AC1E9F94}" dt="2023-07-01T12:51:10.573" v="11535" actId="1076"/>
          <ac:picMkLst>
            <pc:docMk/>
            <pc:sldMk cId="2018709683" sldId="293"/>
            <ac:picMk id="5" creationId="{462C51FD-588A-D5C5-4D4C-D7EE69FDE339}"/>
          </ac:picMkLst>
        </pc:picChg>
        <pc:picChg chg="add mod">
          <ac:chgData name="Ciprian Ionut Paduraru" userId="d9530dc9-d205-406c-bf54-f53e9700f743" providerId="ADAL" clId="{17029CFD-816C-4AEB-BD6B-88E8AC1E9F94}" dt="2023-07-01T12:51:04.235" v="11532" actId="1076"/>
          <ac:picMkLst>
            <pc:docMk/>
            <pc:sldMk cId="2018709683" sldId="293"/>
            <ac:picMk id="11" creationId="{C27C24A5-8E64-07CD-C54E-23BE4267109D}"/>
          </ac:picMkLst>
        </pc:picChg>
        <pc:cxnChg chg="add mod">
          <ac:chgData name="Ciprian Ionut Paduraru" userId="d9530dc9-d205-406c-bf54-f53e9700f743" providerId="ADAL" clId="{17029CFD-816C-4AEB-BD6B-88E8AC1E9F94}" dt="2023-07-01T13:01:29.685" v="11712" actId="14100"/>
          <ac:cxnSpMkLst>
            <pc:docMk/>
            <pc:sldMk cId="2018709683" sldId="293"/>
            <ac:cxnSpMk id="13" creationId="{C74AB874-406E-DFCE-8E1E-6EBB56062B86}"/>
          </ac:cxnSpMkLst>
        </pc:cxnChg>
        <pc:cxnChg chg="add del mod">
          <ac:chgData name="Ciprian Ionut Paduraru" userId="d9530dc9-d205-406c-bf54-f53e9700f743" providerId="ADAL" clId="{17029CFD-816C-4AEB-BD6B-88E8AC1E9F94}" dt="2023-07-01T12:54:09.078" v="11608" actId="478"/>
          <ac:cxnSpMkLst>
            <pc:docMk/>
            <pc:sldMk cId="2018709683" sldId="293"/>
            <ac:cxnSpMk id="14" creationId="{3D7B9EFA-145E-9FCC-305F-A65F9198CBC7}"/>
          </ac:cxnSpMkLst>
        </pc:cxnChg>
        <pc:cxnChg chg="add mod">
          <ac:chgData name="Ciprian Ionut Paduraru" userId="d9530dc9-d205-406c-bf54-f53e9700f743" providerId="ADAL" clId="{17029CFD-816C-4AEB-BD6B-88E8AC1E9F94}" dt="2023-07-01T13:01:42.450" v="11715" actId="14100"/>
          <ac:cxnSpMkLst>
            <pc:docMk/>
            <pc:sldMk cId="2018709683" sldId="293"/>
            <ac:cxnSpMk id="20" creationId="{AE2D7236-5379-63E1-187D-5A76DFDE316C}"/>
          </ac:cxnSpMkLst>
        </pc:cxnChg>
      </pc:sldChg>
      <pc:sldChg chg="addSp delSp modSp new mod ord">
        <pc:chgData name="Ciprian Ionut Paduraru" userId="d9530dc9-d205-406c-bf54-f53e9700f743" providerId="ADAL" clId="{17029CFD-816C-4AEB-BD6B-88E8AC1E9F94}" dt="2023-07-01T13:07:12.305" v="11754"/>
        <pc:sldMkLst>
          <pc:docMk/>
          <pc:sldMk cId="3663986476" sldId="294"/>
        </pc:sldMkLst>
        <pc:spChg chg="mod">
          <ac:chgData name="Ciprian Ionut Paduraru" userId="d9530dc9-d205-406c-bf54-f53e9700f743" providerId="ADAL" clId="{17029CFD-816C-4AEB-BD6B-88E8AC1E9F94}" dt="2023-07-01T13:06:14.815" v="11752" actId="1076"/>
          <ac:spMkLst>
            <pc:docMk/>
            <pc:sldMk cId="3663986476" sldId="294"/>
            <ac:spMk id="2" creationId="{C4987E88-1C6C-EBF5-95F7-4F720DBF88BD}"/>
          </ac:spMkLst>
        </pc:spChg>
        <pc:spChg chg="del">
          <ac:chgData name="Ciprian Ionut Paduraru" userId="d9530dc9-d205-406c-bf54-f53e9700f743" providerId="ADAL" clId="{17029CFD-816C-4AEB-BD6B-88E8AC1E9F94}" dt="2023-07-01T13:05:01.346" v="11743" actId="478"/>
          <ac:spMkLst>
            <pc:docMk/>
            <pc:sldMk cId="3663986476" sldId="294"/>
            <ac:spMk id="3" creationId="{006B742F-00E7-4EBB-EEFB-23BA4B1244B0}"/>
          </ac:spMkLst>
        </pc:spChg>
        <pc:spChg chg="add mod">
          <ac:chgData name="Ciprian Ionut Paduraru" userId="d9530dc9-d205-406c-bf54-f53e9700f743" providerId="ADAL" clId="{17029CFD-816C-4AEB-BD6B-88E8AC1E9F94}" dt="2023-07-01T13:06:13.255" v="11751" actId="1076"/>
          <ac:spMkLst>
            <pc:docMk/>
            <pc:sldMk cId="3663986476" sldId="294"/>
            <ac:spMk id="5" creationId="{2BF52A91-DAE0-FB9C-1CE2-B5A86531640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19:4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6908 140 24575,'-80'0'0,"-145"-2"0,154-2 0,-81-14 0,42-2 0,-284-46 0,270 51 0,-152 1 0,-22 14 0,-217 3 0,192 26 0,1 22 0,272-42 0,-118 25-3392,-283 97 0,-64 40 10176,255-84-6784,-86 27 0,203-72 0,-356 115 0,139-35 0,318-104 0,2 1 0,0 2 0,-56 42 0,35-23 0,-299 178 0,-53 35 0,287-157-30,88-64-1305,29-25-5491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5:49:0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92 24575,'2'85'0,"-4"88"0,-10-114 0,9-46 0,0-1 0,1 1 0,-2 18 0,4-30 0,1 0 0,-1 0 0,0 0 0,1 0 0,-1 0 0,0 0 0,1 0 0,-1 0 0,1-1 0,-1 1 0,1 0 0,0 0 0,-1 0 0,1-1 0,0 1 0,-1 0 0,1-1 0,0 1 0,0-1 0,0 1 0,0-1 0,-1 1 0,1-1 0,0 0 0,0 1 0,2-1 0,28 7 0,-25-6 0,71 8 0,99-1 0,-46-3 0,352 9 0,921-14 0,-1377-2 0,1-1 0,49-12 0,-11 2 0,102-16 0,-144 27 0,1 0 0,46 4 0,-48-1 0,-1 0 0,1-1 0,32-5 0,-53 5 0,0 0 0,0 0 0,0-1 0,0 1 0,0 0 0,0 0 0,0-1 0,0 1 0,0-1 0,0 1 0,0-1 0,0 1 0,-1-1 0,1 1 0,0-1 0,0 0 0,0 0 0,-1 1 0,1-1 0,0 0 0,-1 0 0,1 0 0,-1 0 0,1 1 0,-1-1 0,1 0 0,-1 0 0,0 0 0,1 0 0,-1 0 0,0 0 0,0-1 0,0 1 0,0 0 0,0 0 0,0 0 0,0-1 0,-2-5 0,1 1 0,-1 0 0,0 0 0,-1 0 0,-3-7 0,-2-5 0,-1-10 0,2 1 0,0-2 0,2 1 0,-3-53 0,-4-30 0,11 107 0,1 1 0,-1-1 0,0 1 0,0 0 0,0-1 0,0 1 0,-1 0 0,1 0 0,-1 0 0,0 0 0,0 0 0,0 0 0,0 0 0,-1 1 0,1-1 0,-1 1 0,1 0 0,-1 0 0,0 0 0,0 0 0,0 0 0,0 0 0,0 1 0,0 0 0,-1-1 0,1 1 0,-6-1 0,-8-1 0,0 0 0,0 2 0,0 0 0,-24 1 0,25 1 0,-20 1 0,-52 9 0,-18 3 0,48-11 0,-154 6 0,186-8 0,-27 4 0,-22 2 0,-83-1 0,-34 1 0,-1457-8-1365,1635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5:49:1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24575,'1'1'0,"0"0"0,-1 0 0,1-1 0,0 1 0,-1 0 0,1-1 0,0 1 0,0-1 0,0 1 0,0-1 0,0 1 0,0-1 0,-1 1 0,1-1 0,0 0 0,0 0 0,1 1 0,-1-1 0,0 0 0,0 0 0,2 0 0,2 1 0,188 34 0,-13-4 0,-158-26 0,28 5 0,0 2 0,62 23 0,-99-30 0,0 1 0,0 0 0,-1 0 0,0 1 0,0 0 0,-1 1 0,0 0 0,-1 0 0,0 1 0,0 0 0,-1 1 0,-1-1 0,9 14 0,1 9 0,-2 0 0,-2 0 0,11 41 0,18 104 0,-34-134 0,46 385 0,-52-391 0,2 18 0,24 200 0,-21-209 0,3-1 0,2 0 0,31 66 0,45 39 0,-56-101 0,34 75 0,-36-53 0,82 129 0,-112-198 0,0 0 0,0-1 0,0 1 0,1 0 0,-1-1 0,1 1 0,-1-1 0,1 1 0,0-1 0,0 1 0,-1-1 0,1 0 0,0 0 0,3 1 0,-4-2 0,1 0 0,-1 0 0,0 0 0,1 0 0,-1 0 0,1 0 0,-1 0 0,0 0 0,1-1 0,-1 1 0,0 0 0,0-1 0,1 1 0,-1-1 0,0 0 0,0 1 0,0-1 0,0 0 0,1 1 0,-1-1 0,0 0 0,-1 0 0,1 0 0,0 0 0,1-1 0,23-26 0,28-40 0,-25 30 0,15-18 0,56-102 0,-98 157 0,-1 0 0,1-1 0,-1 1 0,0 0 0,0-1 0,1 1 0,-1 0 0,0-1 0,0 1 0,0 0 0,-1-1 0,1 1 0,0 0 0,-1 0 0,1-1 0,-1 1 0,1 0 0,-1 0 0,0 0 0,1-1 0,-1 1 0,0 0 0,0 0 0,0 0 0,0 0 0,0 0 0,-2-1 0,0 0 0,-1-1 0,1 1 0,-1 0 0,0 0 0,0 0 0,0 0 0,0 1 0,-7-3 0,10 4 0,-1 0 0,1 0 0,-1 0 0,1 0 0,-1 0 0,1 0 0,-1 1 0,1-1 0,-1 0 0,1 1 0,-1-1 0,1 1 0,-1-1 0,1 1 0,0-1 0,0 1 0,-1 0 0,1-1 0,0 1 0,0 0 0,0 0 0,0 0 0,0 0 0,-2 2 0,-22 29 0,21-26 0,-35 47 0,25-36 0,2 0 0,0 0 0,1 1 0,1 0 0,-10 25 0,9-9 0,-1-1 0,2 1 0,2 0 0,1 0 0,-1 39 0,-5 101 0,-1 16 0,31 71 0,6 157 0,-22-120 0,-3 174 0,-10-287 0,-1 30 0,13-211 0,-1-1 0,1 1 0,-1 0 0,0-1 0,0 1 0,0-1 0,0 0 0,-1 1 0,0-1 0,0 0 0,0 1 0,-5 5 0,2-4 0,0-1 0,-1 1 0,1 0 0,-1-1 0,0 0 0,-11 5 0,-5 1 0,-1-1 0,0-1 0,-33 9 0,3-6 0,0-2 0,-1-2 0,-66 3 0,-30 3 0,103-10-1365,33-2-5461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5:52:57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2 135 24575,'0'73'0,"-1"5"0,12 108 0,-8-100 0,-3-84 0,1-1 0,-1 0 0,0 0 0,1 0 0,-1 0 0,1 0 0,-1 0 0,1 0 0,0 0 0,-1 0 0,1 0 0,0 0 0,0-1 0,-1 1 0,1 0 0,0 0 0,0-1 0,0 1 0,0 0 0,0-1 0,0 1 0,0-1 0,0 0 0,0 1 0,0-1 0,1 0 0,0 1 0,37 3 0,-32-3 0,152-3 0,28 3 0,-81 19 0,31-4 0,182-1 0,-269-16 0,184-6 0,266-11 0,-463 16 0,50-8 0,8-1 0,144 9 0,-13 1 0,-137-4 0,99-3 0,252 9 0,-318-14 0,-68 14 0,59-2 0,-112 1 0,0 0 0,1-1 0,-1 1 0,0 0 0,0-1 0,0 1 0,1-1 0,-1 1 0,0-1 0,0 0 0,0 1 0,0-1 0,0 0 0,0 0 0,0 1 0,0-1 0,0 0 0,-1 0 0,1 0 0,0 0 0,0 0 0,-1-1 0,1 1 0,-1 0 0,1 0 0,-1 0 0,0 0 0,1-1 0,-1 1 0,0 0 0,0 0 0,0-1 0,1 1 0,-2 0 0,1-3 0,-1-5 0,0 0 0,0 0 0,-1 1 0,-2-10 0,1 9 0,-19-63 0,15 55 0,1-1 0,1 0 0,0-1 0,2 1 0,0-1 0,0-27 0,5 8 0,0-48 0,-3 77 0,0 0 0,0 0 0,0 0 0,-1 1 0,-1-1 0,1 1 0,-5-10 0,5 15 0,0 1 0,0-1 0,0 1 0,-1 0 0,1 0 0,0 0 0,-1 0 0,1 0 0,-1 1 0,0-1 0,0 1 0,1-1 0,-1 1 0,0 0 0,0 0 0,0 1 0,0-1 0,0 1 0,0-1 0,-1 1 0,1 0 0,-4 0 0,-9 0 0,0 1 0,-30 6 0,-66 17 0,64-12 0,-1-2 0,-77 5 0,-325-13 0,221-4 0,-1462 2 0,1637 3 0,0 1 0,-101 23 0,112-16-341,-1-3 0,0-2-1,-49 0 1,82-6-6485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6:06:48.7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24575,'466'23'0,"-411"-18"0,86-5 0,-56-2 0,547 2 0,-599 1 0,54 11 0,14 0 0,284-10 0,-199-4 0,-50 4 0,146-4 0,-136-12 0,84-9-1365,-212 22-5461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6:06:51.5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90 24575,'1402'0'0,"-1209"-13"0,60 2 0,-177 7 0,30-3 0,-63 1 0,29-5 0,111-1 0,-126 13 0,88-2 0,-96-5 0,21-1 0,-18 7 0,69-9 0,-95 6-229,37 2-1,-49 2-676,-3-1-5920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6:09:1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24575,'1'2'0,"0"1"0,0-1 0,0 1 0,0-1 0,0 1 0,0-1 0,1 0 0,-1 0 0,1 1 0,-1-1 0,4 3 0,1 2 0,61 80 0,68 118 0,-97-141 0,-21-39 0,-2 1 0,0 1 0,-2 0 0,11 33 0,6 56 0,17 137 0,-28-145 0,10 79 0,-13 174 0,-3-128 0,-1-28 0,-13 79 0,16 313 0,-13-579 0,0 11 0,1-1 0,2 0 0,0 0 0,2 0 0,12 29 0,-9-39 0,1 0 0,1-1 0,0 0 0,1-1 0,1-1 0,31 28 0,-35-34 0,-2-1 0,-1 0 0,0 1 0,9 16 0,-11-17 0,0 0 0,1 0 0,0-1 0,0 0 0,14 13 0,-15-16 0,-2-1 0,2 0 0,-1 0 0,0 0 0,0 0 0,1-1 0,5 3 0,-10-5 0,1 0 0,0 0 0,0 1 0,0-1 0,0 0 0,0 0 0,0 0 0,0 0 0,0 0 0,0 0 0,0-1 0,0 1 0,0 0 0,0 0 0,0-1 0,0 1 0,0 0 0,-1-1 0,1 1 0,0-1 0,0 0 0,0 1 0,-1-1 0,1 1 0,0-1 0,0 0 0,-1 0 0,1 1 0,-1-1 0,1 0 0,-1 0 0,1 0 0,-1 0 0,1 1 0,-1-1 0,0 0 0,0 0 0,1-1 0,2-8 0,-1 0 0,0 0 0,0 1 0,-1-1 0,0-15 0,-1 18 0,0 1 0,0-1 0,-1 0 0,0 1 0,0-1 0,-1 0 0,1 1 0,-1-1 0,-4-6 0,6 12 0,-1 0 0,0-1 0,1 1 0,-1 0 0,0-1 0,0 1 0,0 0 0,0 0 0,0 0 0,0-1 0,0 1 0,0 0 0,0 1 0,-1-1 0,1 0 0,0 0 0,-1 0 0,1 1 0,0-1 0,-1 1 0,1-1 0,-1 1 0,1 0 0,-1-1 0,1 1 0,-1 0 0,1 0 0,-1 0 0,1 0 0,-1 0 0,0 0 0,1 1 0,-1-1 0,1 0 0,0 1 0,-2 0 0,-1 1 0,2 0 0,-1 0 0,0 0 0,0 0 0,1 0 0,-1 1 0,1-1 0,0 1 0,-1 0 0,1 0 0,1 0 0,-1 0 0,0 0 0,-2 6 0,-12 42 0,2 1 0,3 1 0,-6 57 0,14-66 0,3 67 0,0 19 0,-22 345 0,22-450 0,-3 521 0,-3 87 0,1-504 0,6 0 0,27 208 0,-23-297 0,-3-1 0,-1 1 0,-1-1 0,-9 51 0,-19 123 0,10-146 0,13-50 0,0-1 0,1 1 0,-3 29 0,8 23 0,0-42 0,-3 28 0,2-54 0,-1 1 0,1-1 0,-1 1 0,0-1 0,1 1 0,-1-1 0,0 0 0,0 1 0,0-1 0,0 0 0,0 0 0,0 1 0,0-1 0,-1 0 0,1 0 0,0 0 0,-1 0 0,1-1 0,0 1 0,-1 0 0,1-1 0,-1 1 0,1-1 0,-1 1 0,-3 0 0,-6 1 0,0 0 0,-18 1 0,18-2 0,-418 26 0,410-27-191,-32 7 1,39-6-794,1 1-5842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5:49:0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92 24575,'2'85'0,"-4"88"0,-10-114 0,9-46 0,0-1 0,1 1 0,-2 18 0,4-30 0,1 0 0,-1 0 0,0 0 0,1 0 0,-1 0 0,0 0 0,1 0 0,-1 0 0,1-1 0,-1 1 0,1 0 0,0 0 0,-1 0 0,1-1 0,0 1 0,-1 0 0,1-1 0,0 1 0,0-1 0,0 1 0,0-1 0,-1 1 0,1-1 0,0 0 0,0 1 0,2-1 0,28 7 0,-25-6 0,71 8 0,99-1 0,-46-3 0,352 9 0,921-14 0,-1377-2 0,1-1 0,49-12 0,-11 2 0,102-16 0,-144 27 0,1 0 0,46 4 0,-48-1 0,-1 0 0,1-1 0,32-5 0,-53 5 0,0 0 0,0 0 0,0-1 0,0 1 0,0 0 0,0 0 0,0-1 0,0 1 0,0-1 0,0 1 0,0-1 0,0 1 0,-1-1 0,1 1 0,0-1 0,0 0 0,0 0 0,-1 1 0,1-1 0,0 0 0,-1 0 0,1 0 0,-1 0 0,1 1 0,-1-1 0,1 0 0,-1 0 0,0 0 0,1 0 0,-1 0 0,0 0 0,0-1 0,0 1 0,0 0 0,0 0 0,0 0 0,0-1 0,-2-5 0,1 1 0,-1 0 0,0 0 0,-1 0 0,-3-7 0,-2-5 0,-1-10 0,2 1 0,0-2 0,2 1 0,-3-53 0,-4-30 0,11 107 0,1 1 0,-1-1 0,0 1 0,0 0 0,0-1 0,0 1 0,-1 0 0,1 0 0,-1 0 0,0 0 0,0 0 0,0 0 0,0 0 0,-1 1 0,1-1 0,-1 1 0,1 0 0,-1 0 0,0 0 0,0 0 0,0 0 0,0 0 0,0 1 0,0 0 0,-1-1 0,1 1 0,-6-1 0,-8-1 0,0 0 0,0 2 0,0 0 0,-24 1 0,25 1 0,-20 1 0,-52 9 0,-18 3 0,48-11 0,-154 6 0,186-8 0,-27 4 0,-22 2 0,-83-1 0,-34 1 0,-1457-8-1365,1635 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5:52:57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2 135 24575,'0'73'0,"-1"5"0,12 108 0,-8-100 0,-3-84 0,1-1 0,-1 0 0,0 0 0,1 0 0,-1 0 0,1 0 0,-1 0 0,1 0 0,0 0 0,-1 0 0,1 0 0,0 0 0,0-1 0,-1 1 0,1 0 0,0 0 0,0-1 0,0 1 0,0 0 0,0-1 0,0 1 0,0-1 0,0 0 0,0 1 0,0-1 0,1 0 0,0 1 0,37 3 0,-32-3 0,152-3 0,28 3 0,-81 19 0,31-4 0,182-1 0,-269-16 0,184-6 0,266-11 0,-463 16 0,50-8 0,8-1 0,144 9 0,-13 1 0,-137-4 0,99-3 0,252 9 0,-318-14 0,-68 14 0,59-2 0,-112 1 0,0 0 0,1-1 0,-1 1 0,0 0 0,0-1 0,0 1 0,1-1 0,-1 1 0,0-1 0,0 0 0,0 1 0,0-1 0,0 0 0,0 0 0,0 1 0,0-1 0,0 0 0,-1 0 0,1 0 0,0 0 0,0 0 0,-1-1 0,1 1 0,-1 0 0,1 0 0,-1 0 0,0 0 0,1-1 0,-1 1 0,0 0 0,0 0 0,0-1 0,1 1 0,-2 0 0,1-3 0,-1-5 0,0 0 0,0 0 0,-1 1 0,-2-10 0,1 9 0,-19-63 0,15 55 0,1-1 0,1 0 0,0-1 0,2 1 0,0-1 0,0-27 0,5 8 0,0-48 0,-3 77 0,0 0 0,0 0 0,0 0 0,-1 1 0,-1-1 0,1 1 0,-5-10 0,5 15 0,0 1 0,0-1 0,0 1 0,-1 0 0,1 0 0,0 0 0,-1 0 0,1 0 0,-1 1 0,0-1 0,0 1 0,1-1 0,-1 1 0,0 0 0,0 0 0,0 1 0,0-1 0,0 1 0,0-1 0,-1 1 0,1 0 0,-4 0 0,-9 0 0,0 1 0,-30 6 0,-66 17 0,64-12 0,-1-2 0,-77 5 0,-325-13 0,221-4 0,-1462 2 0,1637 3 0,0 1 0,-101 23 0,112-16-341,-1-3 0,0-2-1,-49 0 1,82-6-6485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6:06:48.7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24575,'466'23'0,"-411"-18"0,86-5 0,-56-2 0,547 2 0,-599 1 0,54 11 0,14 0 0,284-10 0,-199-4 0,-50 4 0,146-4 0,-136-12 0,84-9-1365,-212 22-5461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6:06:51.5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90 24575,'1402'0'0,"-1209"-13"0,60 2 0,-177 7 0,30-3 0,-63 1 0,29-5 0,111-1 0,-126 13 0,88-2 0,-96-5 0,21-1 0,-18 7 0,69-9 0,-95 6-229,37 2-1,-49 2-676,-3-1-5920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19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24575,'-1'7'0,"0"-1"0,-1 0 0,0 1 0,0-1 0,0 0 0,0-1 0,-1 1 0,-5 8 0,-5 12 0,-74 143 0,-6 17 0,78-154 0,10-22 0,0 0 0,0 0 0,1 1 0,1 0 0,-5 20 0,8-30 0,0 0 0,0 1 0,0-1 0,1 0 0,-1 1 0,0-1 0,0 0 0,1 0 0,-1 1 0,0-1 0,1 0 0,0 0 0,-1 0 0,1 1 0,-1-1 0,1 0 0,0 0 0,0 0 0,0 0 0,0 0 0,0 0 0,0-1 0,0 1 0,0 0 0,0 0 0,0-1 0,0 1 0,0-1 0,1 1 0,-1-1 0,0 1 0,0-1 0,3 1 0,4 0 0,1 1 0,0-1 0,17 0 0,-18-1 0,590-32 0,-432 22-1365,-140 7-5461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27:43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949 0 24575,'-1'26'0,"-1"-1"0,-1 1 0,-1-1 0,-13 42 0,-51 211 0,28-14 0,22 6 0,10-129 0,5-85 0,-5 85 0,-40 213 0,-12-118 0,-11 47 0,-9 276 0,75-512 0,-2 0 0,-3-1 0,-1 0 0,-2-1 0,-37 84 0,49-126 0,-1 0 0,1 0 0,-1 0 0,0 0 0,0 0 0,0-1 0,-1 1 0,1-1 0,-1 1 0,1-1 0,-1 0 0,0 0 0,0 0 0,0 0 0,0-1 0,0 1 0,0-1 0,-4 1 0,-3 1 0,0-2 0,-1 1 0,1-2 0,-19 0 0,19 0 0,-118-5 0,112 3 0,0 0 0,0-2 0,0 1 0,0-2 0,-28-12 0,40 15 0,2 0 0,-1-1 0,0 1 0,0-1 0,1 1 0,-1-1 0,1 0 0,0 0 0,0 0 0,0 0 0,0 0 0,0 0 0,1-1 0,-1 1 0,1-1 0,0 1 0,0-1 0,1 1 0,-1-1 0,1 1 0,-1-1 0,1 0 0,0 1 0,1-6 0,0-5 0,0 1 0,1-1 0,1 1 0,0 0 0,7-16 0,-3 9 0,2 0 0,0 0 0,1 1 0,25-36 0,-30 49 0,-1 1 0,1-1 0,0 1 0,0 0 0,1 0 0,-1 0 0,1 1 0,0 0 0,0 0 0,1 0 0,-1 1 0,1 0 0,0 0 0,0 1 0,0 0 0,0 0 0,0 1 0,12-2 0,-1 4 0,-1 0 0,0 1 0,1 0 0,-1 2 0,0 0 0,-1 1 0,1 1 0,17 8 0,-4 1 0,0 1 0,-2 2 0,35 26 0,-53-35 0,1 0 0,-1 0 0,-1 1 0,0 0 0,0 1 0,-1 0 0,0 0 0,-1 1 0,0 0 0,7 18 0,-8-12 0,0 0 0,-2 0 0,0 1 0,-1 0 0,0 0 0,-2-1 0,-1 22 0,0 3 0,-1 1 0,-3 0 0,-1-1 0,-15 54 0,-35 67 0,30-96 0,-28 122 0,20 46 0,8-39 0,-38 384 0,60-538 0,3 0 0,1 0 0,11 67 0,-8-91 0,0-1 0,2 0 0,0 0 0,1 0 0,0 0 0,2-1 0,0 0 0,1-1 0,0 0 0,19 21 0,-10-17 0,0-2 0,1 0 0,1 0 0,1-2 0,0-1 0,1-1 0,1-1 0,32 14 0,-33-18 0,0-1 0,1-1 0,-1-1 0,1-1 0,1-1 0,-1-1 0,0-1 0,1-1 0,32-4 0,-53 3-76,-1 0 1,0-1-1,0 0 0,0 0 0,0 1 0,0-2 0,0 1 0,0 0 1,0-1-1,0 1 0,-1-1 0,1 0 0,-1 0 0,1 0 1,-1 0-1,1 0 0,2-5 0,3-5-6750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27:44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24575,'2'0'0,"3"0"0,3 0 0,3-2 0,0-1 0,2 0 0,3-1 0,0-1 0,0 1 0,0 1 0,-1 0 0,-1-1 0,-1 1 0,-2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27:5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24575,'0'52'0,"-3"1"0,-10 59 0,2-29 0,-2 114 0,1 92 0,12-250 0,-2 0 0,-1 1 0,-2-2 0,-2 1 0,-2-1 0,-19 57 0,26-89 0,-1 0 0,1-1 0,-1 1 0,1-1 0,-1 0 0,-1 1 0,1-2 0,-7 8 0,7-10 0,1 0 0,-2 0 0,1 0 0,0 0 0,0-1 0,-1 1 0,1-1 0,-1 0 0,1 0 0,-1 0 0,1 0 0,-1-1 0,0 1 0,1-1 0,-6 0 0,-152-1 0,176 1 0,0 0 0,0 1 0,0 1 0,0 1 0,-1 0 0,20 7 0,-25-6 0,-1-1 0,1 2 0,-1-1 0,0 1 0,-1 1 0,1-1 0,-1 1 0,0 0 0,0 1 0,-1 0 0,9 11 0,-7-6 0,0 1 0,-1 0 0,0 0 0,-1 1 0,-1 0 0,0 0 0,-1 0 0,0 1 0,3 27 0,-5-7 0,0 0 0,-3 0 0,-5 39 0,3-51 0,-2-2 0,-12 39 0,11-42 0,0 1 0,1 0 0,1 0 0,-2 26 0,6-37 0,0 0 0,0 0 0,0 0 0,1 0 0,1 0 0,-1 0 0,1 0 0,0-1 0,6 13 0,-6-15 0,1-1 0,-1 0 0,1-1 0,0 1 0,0 0 0,1-1 0,-1 0 0,1 0 0,-1 0 0,1 0 0,0 0 0,0-1 0,0 0 0,1 0 0,-1 0 0,0 0 0,9 2 0,1-2-15,-1 0-1,1 0 0,0-1 1,0-1-1,21-2 0,-5 0-1255,-19 2-5555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27:5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24575,'2'0'0,"3"0"0,3 0 0,2 0 0,2 0 0,1 0 0,0 0 0,-2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31:15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2020 24575,'3'-1'0,"0"1"0,0-1 0,-1 0 0,1 0 0,0 0 0,-1 0 0,1 0 0,-1 0 0,3-3 0,7-2 0,28-12 0,147-71 0,-150 69 0,-1-2 0,65-53 0,114-130 0,-116 106 0,299-264 0,-303 286 0,4 4 0,151-83 0,-118 85 0,260-98 0,559-136-6789,-656 222 6776,372-56 0,-514 120 1717,194 1-1,159 36 1705,-40 46-3408,-7 40 0,325 125 0,-643-184 0,148 70 0,-266-103-487,-1 1-1,0 1 1,-1 2 0,0-1-1,28 30 1,82 101-3210,-106-116 3534,323 364 4412,-100-118-1714,-165-181-2535,189 225 0,-197-222 0,89 149 0,-54-51 0,104 251 0,-140-258 0,89 355 0,-111-285 0,-12 3 0,6 265 0,-39-226 0,-49 457 0,13-538 0,-9-2 0,-97 311 0,-151 209 0,285-737 0,-29 71 0,-105 238 0,-20-10 0,-35-24 0,-24-18 0,97-127 0,-256 222 0,373-353 0,-444 338 0,376-297 0,-2-2 0,-139 53 0,-161 31 0,280-96 0,-20 7 0,-430 121 0,-85-60 0,525-84 0,-269 19-5660,-475-21 0,768-13 6604,0-2 1,1-4-1,0-3 1,0-3-1,-74-28 1,-135-60 3177,68 23-2591,159 61-1531,-341-128 0,13-28 0,327 143-188,1-2-1,3-2 1,1-3-1,1-2 1,-81-87 0,8-1-5407,-176-164 5851,274 269-571,25 22 317,-116-118 3436,103 103-2881,1-1 1,0-1-1,2 0 0,0-1 1,-11-27-1,-35-104-557,-59-133 0,-135-169 0,193 355 0,5-3 0,4-3 0,5-1 0,-35-122 0,45 108 0,5-1 0,-23-194 0,16-208 0,36-482 0,2 473 0,-4 468 0,-3 0 0,-17-76 0,10 74 0,-7-128 0,19 157 0,3-297 0,24 94 0,-5 68 0,-6 86 0,-9 58 0,3-46 0,-7-224 0,-4 150 0,4 124 0,1 0 0,1 1 0,1-1 0,12-32 0,-6 18 0,-1 8-227,1 1-1,2 0 1,1 1-1,1 0 1,20-28-1,-27 45-6598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5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24575,'809'0'0,"-783"1"0,1 2 0,34 7 0,1 1 0,222 20 0,-42-6 0,-143-17 0,132-6 0,-114-4 0,-66 0 48,60-10 1,-47 3-1511,-48 8-5364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6.9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121 1 24575,'-3'0'0,"-2"0"0,-3 0 0,-2 0 0,-1 0 0,-2 0 0,0 0 0,-1 0 0,1 0 0,2 2 0,0 1 0,3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7.2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75 1 24575,'-2'0'0,"-3"2"0,-3 1 0,-2 0 0,-2-1 0,-1 2 0,0 0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7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0 24575,'-2'0'0,"-3"3"0,-3 0 0,-2-1 0,-2 3 0,2-1-8191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7.9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 0 24575,'-2'2'0,"-3"1"0,-3 0 0,-2-1 0,-3 2 0,-1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23:0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2348 633 24575,'0'5'0,"-1"0"0,0 0 0,0-1 0,0 1 0,-1 0 0,1-1 0,-1 1 0,0-1 0,-1 0 0,1 1 0,-1-1 0,1 0 0,-1 0 0,0-1 0,-5 5 0,-6 6 0,-1-1 0,-20 15 0,31-26 0,-41 29 0,-1-3 0,-1-1 0,-94 37 0,-159 37 0,246-87 0,0-2 0,0-2 0,-71 3 0,-166-10 0,266-4-59,0-1 0,0-1-1,1-1 1,-1-1 0,1-1 0,0-2-1,1 0 1,0-1 0,0-2-1,1 0 1,0-1 0,-31-23-1,22 11-2051,-48-45 0,67 57 2274,0-2 0,1 0 0,0 0-1,1-1 1,1 0 0,-9-18-1,9 11 152,-7-14 466,-1 1 1,-33-50-1,43 76-688,0-1 0,0 1 1,-1 1-1,-1-1 0,1 1 0,-1 1 1,0 0-1,-1 0 0,0 1 0,0 0 1,0 0-1,-22-7 0,-3 0-92,23 8 0,-1 0 0,1 1 0,-18-3 0,30 7 0,-1 0 0,0 0 0,0 0 0,1 0 0,-1 0 0,0 1 0,0-1 0,0 0 0,1 0 0,-1 0 0,0 1 0,1-1 0,-1 0 0,0 1 0,1-1 0,-1 1 0,0-1 0,1 1 0,-1-1 0,1 1 0,-1-1 0,0 1 0,1 0 0,0-1 0,-1 1 0,1 0 0,-1-1 0,1 1 0,0 0 0,-1-1 0,1 1 0,0 0 0,0 0 0,0-1 0,0 1 0,0 0 0,0 0 0,0 0 0,0 0 0,2 38 0,-1-33 0,20 101 0,-13-71 0,6 50 0,-13-85 0,-1 0 0,0 0 0,0 0 0,0-1 0,0 1 0,0 0 0,0 0 0,0 0 0,0 0 0,0-1 0,0 1 0,0 0 0,-1 0 0,1 0 0,0-1 0,0 1 0,-2 1 0,2-2 0,-1-1 0,0 1 0,0 0 0,0-1 0,1 1 0,-1-1 0,0 0 0,1 1 0,-1-1 0,0 0 0,1 1 0,-1-1 0,1 0 0,-1 0 0,1 1 0,0-1 0,-1 0 0,1 0 0,-1-1 0,-105-232 0,74 158 0,24 56 0,-54-138 0,54 134 0,2-1 0,0 0 0,1 0 0,-1-41 0,6 64 0,-1-1 0,1 1 0,0 0 0,0-1 0,1 1 0,-1 0 0,0-1 0,1 1 0,0 0 0,-1 0 0,1-1 0,0 1 0,0 0 0,0 0 0,0 0 0,1 0 0,0-2 0,0 3 0,0 0 0,0 0 0,0 0 0,0 0 0,-1 0 0,1 1 0,0-1 0,1 0 0,-1 1 0,0 0 0,0-1 0,0 1 0,0 0 0,0 0 0,0 0 0,0 0 0,0 1 0,4 0 0,22 1 0,0-2 0,0-1 0,48-6 0,-11 0 0,70 1-1365,-117 6-5461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8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8.6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538 1 24575,'0'2'0,"-2"1"0,-1 2 0,-2 0 0,-4 2 0,-4-1 0,-3 1 0,-6 2 0,-1-2 0,-3 2 0,2-2-8191</inkml:trace>
  <inkml:trace contextRef="#ctx0" brushRef="#br0" timeOffset="1">36 130 24575,'-2'0'0,"-4"2"0,-1 1 0,-4 0 0,2-1-8191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8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24575,'-2'2'0,"-4"1"0,-2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9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306 0 24575,'-2'1'0,"-1"0"0,1 0 0,-1 0 0,1 0 0,0 1 0,-1-1 0,1 1 0,0-1 0,0 1 0,0 0 0,-3 4 0,-12 8 0,9-10 0,-1 1 0,1-2 0,-1 1 0,0-2 0,0 1 0,0-1 0,-13 2 0,-7-2 0,-31-2 0,-6 1 0,54 1-1365,4 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9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400 1 24575,'-2'0'0,"-3"0"0,-8 2 0,0 1-8191</inkml:trace>
  <inkml:trace contextRef="#ctx0" brushRef="#br0" timeOffset="1">0 40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39.9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24575,'-2'0'0,"-1"3"0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0.3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24575,'-2'0'0,"-3"0"0,-1 2 0,-1 0 0,0 3 0,0 1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0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24575,'-2'0'0,"-1"2"0,-2 1 0,0 2 0,-2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1.2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0 24575,'-2'0'0,"-1"2"0,-2 1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2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24575,'-1'14'0,"-1"-1"0,0 1 0,-7 23 0,5-23 0,1 1 0,1-1 0,-2 20 0,2-17 0,1-16 0,1 0 0,-1 1 0,1-1 0,0 0 0,-1 0 0,1 1 0,0-1 0,0 0 0,0 1 0,0-1 0,0 0 0,0 0 0,0 1 0,1-1 0,-1 0 0,0 0 0,1 1 0,-1-1 0,1 0 0,-1 0 0,1 0 0,-1 1 0,1-1 0,0 0 0,0 0 0,0 0 0,-1 0 0,1-1 0,0 1 0,0 0 0,0 0 0,1 0 0,-1-1 0,0 1 0,2 0 0,42 20 0,-33-15 0,0 0 0,0-1 0,1-1 0,-1 0 0,1 0 0,0-1 0,0-1 0,22 2 0,30-5-1365,-54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23:0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6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24575,'3'0'0,"2"0"0,3 0 0,2 0 0,0-2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1T08:54:47.1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 24575,'2'0'0,"3"0"0,3-3 0,2 0 0,2 0 0,-1 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45:45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24575,'54'1'0,"57"-3"0,-69-3 0,-24 2 0,31-1 0,73 3 0,136 3 0,-120 17 0,-92-11 0,60 3 0,-89-10 0,28 0 0,73 11 0,216 27 0,4-27 0,34 2 0,-325-11 0,-8 1 0,0-1 0,0-3 0,0-1 0,43-6 0,104-20 237,-83 14-1839,-88 10-5224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45:4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24575,'560'0'0,"-467"7"0,-35-1 0,107 11 0,136 4 0,675-22 0,-519 2 0,-223 11 0,-138-4 0,113-5 0,-54-18 0,171-40 0,-274 47 0,104 0 0,-89 7-1365,-55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48:3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3:48:57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76 24575,'-178'0'0,"175"0"0,-1 1 0,1-1 0,-1 1 0,1 0 0,0 0 0,-1 0 0,1 0 0,0 1 0,0-1 0,0 1 0,0 0 0,0 0 0,0 0 0,0 0 0,-3 4 0,-4 4 0,0 1 0,-11 17 0,8-11 0,8-10 0,1 0 0,-1 0 0,1 1 0,0 0 0,0-1 0,1 1 0,1 1 0,-1-1 0,-2 15 0,5-21 0,0 0 0,0 0 0,0 1 0,0-1 0,1 0 0,-1 0 0,0 0 0,1 0 0,0 0 0,-1 0 0,1 0 0,0 0 0,0 0 0,0 0 0,0-1 0,1 1 0,-1 0 0,0 0 0,1-1 0,-1 1 0,1-1 0,0 0 0,2 2 0,4 3 0,1-1 0,0 0 0,17 6 0,-6-2 0,23 18 0,-38-23 0,1 1 0,1-1 0,-1 0 0,1-1 0,-1 1 0,1-1 0,0-1 0,12 4 0,26 0 0,60 1 0,-83-6 0,254 1 0,-154-3 0,39 14 0,-54-2 0,864 5 0,-615-18 0,-226 4 0,165-6 0,-293 3 0,56-6 0,-53 6 0,-1 0 0,0 0 0,0-1 0,0 1 0,0-1 0,0 0 0,0 0 0,0 0 0,-1-1 0,1 1 0,3-4 0,-6 4 0,1-1 0,0 0 0,-1 1 0,0-1 0,0 0 0,0 0 0,0 0 0,0 0 0,0 0 0,-1 0 0,0 0 0,1 0 0,-1 0 0,0 0 0,0 0 0,-1 0 0,1 0 0,-2-4 0,1-1 0,-1-1 0,-1 0 0,0 0 0,-7-14 0,-14-10 0,3 6 0,17 20 0,-1 1 0,0 0 0,0 0 0,0 0 0,-1 1 0,1-1 0,-2 2 0,1-1 0,-10-5 0,-5-2 0,-39-13 0,38 16 0,11 5 0,-1 1 0,1 0 0,-12-1 0,13 3 0,1-1 0,-1 0 0,0-1 0,-16-7 0,23 9 0,-10-6 0,0 0 0,-1 1 0,1 1 0,-1 0 0,0 1 0,-15-2 0,-332-39 0,-2 27 0,-26 17 0,-136 2 0,82 32 0,426-30 0,-29 10 0,4-1 0,-6-2-1365,39-8-5461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30T12:19:4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24575,'73'-3'0,"80"-15"0,-72 8 0,124-3 0,23 19 0,-177-2 0,0 3 0,73 18 0,35 15 0,-56-16 0,98 37 0,-70-13 0,151 62 0,-221-83 0,18 8 0,119 71 0,-180-92 0,-1 0 0,0 1 0,0 0 0,-2 2 0,0-1 0,-1 2 0,14 22 0,5 14 0,33 73 0,-19-30 0,-6 3 0,-3 1 0,44 192 0,-68-230 0,3-1 0,47 112 0,-31-101 0,-2-5 0,25 80 0,-5-16 0,-33-90 0,24 83 0,-37-97 0,-2 0 0,-1-1 0,-1 1 0,-4 36 0,1 0 0,2-55 0,-18 369 0,-56 67 0,47-294 0,-14 43 0,-1 9 0,32-148 0,-2-1 0,-30 83 0,-59 150 0,80-203 0,5-19 0,10-36 0,-3 29 0,0-1 0,5-26 0,1 1 0,2 0 0,3 37 0,0-3 0,-2 542 0,-11-455 0,-1 5 0,12-123 0,2 0 0,1 1 0,13 55 0,11 47 0,-24-125 0,0-1 0,8 21 0,-9-29 0,0 0 0,0 0 0,1 0 0,-1 0 0,1-1 0,-1 1 0,1-1 0,0 0 0,1 0 0,-1 0 0,5 4 0,22 13 0,29 29 0,-27-22 0,16 15 0,-14-17 0,41 40 0,-73-63 0,7 6 0,0-1 0,1 0 0,0-1 0,0 0 0,0-1 0,21 8 0,-9-3 0,-12-5 0,0-1 0,0 0 0,0 0 0,1-1 0,-1-1 0,1 0 0,0 0 0,13 0 0,120-3 0,-178 2 0,20 0 0,0-1 0,0 0 0,0-1 0,0 0 0,0-1 0,-25-7 0,32 5 0,7 2 0,15-2 0,20 2 0,223 3 0,-257-1 0,0 0 0,0 0 0,0 0 0,0 0 0,0 0 0,0 0 0,0 0 0,0-1 0,0 1 0,-1 0 0,1 0 0,0-1 0,0 1 0,0-1 0,0 1 0,-1-1 0,1 1 0,0-1 0,0 1 0,-1-1 0,1 0 0,0 1 0,-1-1 0,1 0 0,-1 0 0,1 1 0,0-2 0,-1 0 0,1-1 0,-1 1 0,0 0 0,1 0 0,-1 0 0,0 0 0,0 0 0,-1 0 0,1 0 0,0 0 0,-2-4 0,-2-6 0,-1 0 0,0 0 0,-7-12 0,12 23 0,-15-26 0,12 18 0,-1 1 0,0 0 0,-1 0 0,0 0 0,0 1 0,-1 0 0,0 0 0,0 0 0,-9-7 0,1 2 0,12 9 0,-1 1 0,1 0 0,-1 0 0,1 0 0,-1 0 0,0 1 0,1-1 0,-1 1 0,-6-2 0,-20-7 0,77 9 0,-43 1 0,-1 1 0,1 0 0,0 1 0,-1-1 0,1 1 0,-1 0 0,1 0 0,4 4 0,35 24 0,-22-13 0,-18-15 0,0 1 0,0 1 0,0-1 0,0 1 0,0-1 0,-1 1 0,0 0 0,1 0 0,-2 1 0,1-1 0,0 1 0,-1-1 0,0 1 0,3 10 0,3 2 0,17 31 0,-17-36 0,-1 1 0,-1 1 0,10 25 0,-16-38 0,0 0 0,1 0 0,-1 0 0,0 0 0,0 0 0,0 0 0,0 0 0,0-1 0,-1 1 0,1 0 0,0 0 0,0 0 0,0 0 0,-1 0 0,1-1 0,0 1 0,-1 0 0,1 0 0,-1 0 0,1-1 0,-1 1 0,1 0 0,-1-1 0,0 1 0,1 0 0,-1-1 0,0 1 0,0-1 0,1 1 0,-1-1 0,0 1 0,0-1 0,1 0 0,-1 1 0,0-1 0,-1 0 0,-6 2 0,0 0 0,1 0 0,-14 0 0,-1 1 0,17-3 0,1 1 0,-1 1 0,1-1 0,0 1 0,-1-1 0,1 1 0,0 1 0,0-1 0,0 1 0,0-1 0,1 1 0,-1 0 0,1 0 0,-1 1 0,-4 6 0,-22 26 0,-45 44 0,67-73-195,0-1 0,0 0 0,0 0 0,-1-1 0,0 0 0,-13 5 0,12-6-6631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F543-7679-440C-BB99-A58062312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1D1D7-493A-49C6-9364-83A6FABFE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3E90D-EDF4-4410-9447-851AAEA2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A488-14D5-421E-B80E-A4874AA2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4822-5811-4901-A463-1DF0DBD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D693-492D-41D0-9EB0-4742ACBD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D82BC-CDA0-4724-819D-DBD62461C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5C207-EAAB-4563-A1D0-7CE1681D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DF3B-9C78-4497-8E7E-69F440CC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255A-CBDA-4813-9ED1-BE03C8FF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93186-4830-4AFD-A120-0364E2C8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4125B-3A0B-47C5-8F4D-883122BA1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5FE34-9DD9-450C-826A-FA0CC08C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FB7C9-07D9-41F6-812C-BE769191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AA0B-FD1A-4B36-B196-784F40B4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AFBA-FD86-46ED-93D5-0159C14A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53DD0-FEAC-4ED1-A6D0-0D6E1A08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C1DB4-F648-4BB9-BDDF-5D26914D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466B-4506-4FA3-9877-75F300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CCDF2-DF55-4BBE-AD95-6F8FB59F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4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DF45-552E-497E-BC3C-40E9C031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9EF6-CBAE-411F-88D7-305411A72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4776-66F5-45D8-81A6-889F3979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8E4A-770F-4269-9C71-738BED71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D2C4D-3638-423A-8FB4-2C3608EB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8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C043-47AA-4A23-B6C9-2B3408CE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4D7E5-7AC2-41E2-9EAB-74FCD6741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749AA-60F4-487F-B7CB-96958185F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A356D-7F5B-49A1-878F-03E7D623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BD3D9-E861-46B5-9938-EA9F64A3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57CC6-2397-4FAC-9A41-B9946047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6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154-B800-426A-9BAD-60538FF9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5C79C-521C-4DC5-9882-8E05CF52F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4561E-A7C7-4B81-95BC-EE350BACF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72E61-C2F2-44AA-95EB-1E03E9676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DD918-918B-4AD7-86E3-BBB22EAE7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F89F7-92C0-469A-A68D-E5C1CF38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B32E3-A212-4E90-B852-20B73923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7CE84-241E-4F0B-88A5-E1D4495A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57C0-446C-474A-BF58-A391F27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A300C-70DC-4E0B-9180-F03FD16B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1D7C-B235-4F3B-8FA0-B80849EB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61492-2E38-4669-8809-D8A729F8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C364D-94B5-4551-B649-68BFBE7F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59B4A-B379-4ED0-AF56-F0E490E2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7489C-6E8C-4181-A1E4-9FCD21F1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EAD-EB57-4AB8-B009-78370951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B048-4B40-4666-A4C0-741EA214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DF576-A59D-4D35-8B30-3F5804EF2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3DEC8-F259-4414-A0D3-5109A74F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E6E9-5996-4AE4-A64A-DCB52AA7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E4CCB-6851-41C2-858F-D52A0175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7643-E6DD-4B2C-AFF9-A6E32DCA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DA739-3D64-4E14-AC0F-F3B46FB12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9D68D-8249-4E3A-9434-61874907C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0086C-AFF5-4E7E-8F9C-AEFF3F78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998D-AD2A-43E3-84FD-4B4AA3CF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CDC04-7277-47B9-9DE3-97DA30C2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9A66D-9897-4D3E-8F68-22B3F37E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7F17A-3F2F-4DF0-AD24-3EB9B66D3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E2BD9-FA78-496A-ABAC-FCBDE9D22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BD978-17B7-482D-B2D2-3D87D098A66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D290-51AD-4114-B743-E4F531000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B9AE-CB68-4494-998C-DD1D1299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11A2-E09E-4960-9DC8-D49A36CF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3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3.png"/><Relationship Id="rId5" Type="http://schemas.openxmlformats.org/officeDocument/2006/relationships/customXml" Target="../ink/ink17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2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21" Type="http://schemas.openxmlformats.org/officeDocument/2006/relationships/customXml" Target="../ink/ink33.xml"/><Relationship Id="rId34" Type="http://schemas.openxmlformats.org/officeDocument/2006/relationships/image" Target="../media/image58.png"/><Relationship Id="rId7" Type="http://schemas.openxmlformats.org/officeDocument/2006/relationships/customXml" Target="../ink/ink26.xml"/><Relationship Id="rId12" Type="http://schemas.openxmlformats.org/officeDocument/2006/relationships/image" Target="../media/image47.png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38" Type="http://schemas.openxmlformats.org/officeDocument/2006/relationships/image" Target="../media/image60.png"/><Relationship Id="rId2" Type="http://schemas.openxmlformats.org/officeDocument/2006/relationships/image" Target="../media/image21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28.xml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37" Type="http://schemas.openxmlformats.org/officeDocument/2006/relationships/customXml" Target="../ink/ink41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customXml" Target="../ink/ink32.xml"/><Relationship Id="rId31" Type="http://schemas.openxmlformats.org/officeDocument/2006/relationships/customXml" Target="../ink/ink38.xml"/><Relationship Id="rId4" Type="http://schemas.openxmlformats.org/officeDocument/2006/relationships/image" Target="../media/image42.png"/><Relationship Id="rId9" Type="http://schemas.openxmlformats.org/officeDocument/2006/relationships/customXml" Target="../ink/ink27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customXml" Target="../ink/ink36.xml"/><Relationship Id="rId30" Type="http://schemas.openxmlformats.org/officeDocument/2006/relationships/image" Target="../media/image56.png"/><Relationship Id="rId35" Type="http://schemas.openxmlformats.org/officeDocument/2006/relationships/customXml" Target="../ink/ink40.xml"/><Relationship Id="rId8" Type="http://schemas.openxmlformats.org/officeDocument/2006/relationships/image" Target="../media/image4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marketplace/en-US/product/city-sample" TargetMode="External"/><Relationship Id="rId2" Type="http://schemas.openxmlformats.org/officeDocument/2006/relationships/hyperlink" Target="https://www.unrealengine.com/marketplace/en-US/product/top-down-rpg-temp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realengine.com/marketplace/en-US/product/unreal-engine-hour-of-cod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blog/low-code-vs-no-code" TargetMode="External"/><Relationship Id="rId2" Type="http://schemas.openxmlformats.org/officeDocument/2006/relationships/hyperlink" Target="https://powerapps.microsoft.com/en-us/low-code-no-code-development-platform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cloud.googl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miunibuc-my.sharepoint.com/:v:/g/personal/ciprian_paduraru_fmi_unibuc_ro/EYXGNUGAyD9IppnMC2UXazcB0-8bTB32OlBWPP69V6Qcxg?e=yo6Wq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ocs.unrealengin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APIA/EBL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C551-A980-494F-B799-DDB2AB403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fuzz testing and tuning tools for software blueprints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3A960-5AA6-9AA1-7B10-D9B72ABC6B15}"/>
              </a:ext>
            </a:extLst>
          </p:cNvPr>
          <p:cNvSpPr txBox="1"/>
          <p:nvPr/>
        </p:nvSpPr>
        <p:spPr>
          <a:xfrm>
            <a:off x="1742054" y="4229510"/>
            <a:ext cx="945526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O" sz="3200" dirty="0"/>
              <a:t>Ciprian Paduraru</a:t>
            </a:r>
            <a:r>
              <a:rPr lang="en-US" sz="3200" dirty="0"/>
              <a:t>, Rares Cristea and Alin Stefanescu</a:t>
            </a:r>
          </a:p>
          <a:p>
            <a:pPr algn="ctr"/>
            <a:r>
              <a:rPr lang="en-RO" sz="1800" dirty="0"/>
              <a:t>University of Bucharest</a:t>
            </a:r>
            <a:r>
              <a:rPr lang="en-US" sz="1800" dirty="0"/>
              <a:t> &amp;</a:t>
            </a:r>
          </a:p>
          <a:p>
            <a:pPr algn="ctr"/>
            <a:r>
              <a:rPr lang="en-RO" sz="1800" dirty="0"/>
              <a:t>Institute for Logic and Data Science</a:t>
            </a:r>
            <a:endParaRPr lang="en-US" sz="1800" dirty="0"/>
          </a:p>
          <a:p>
            <a:pPr algn="ctr"/>
            <a:r>
              <a:rPr lang="en-US" sz="1800" dirty="0"/>
              <a:t>      Ro</a:t>
            </a:r>
            <a:r>
              <a:rPr lang="en-US" dirty="0"/>
              <a:t>mania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737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CDC36-3842-1567-5F8C-56EEE111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69" y="1500884"/>
            <a:ext cx="9477792" cy="5216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Blueprints can be derived to create hierarchies as in OOP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Register functions to serve as constructors and destructors.</a:t>
            </a:r>
          </a:p>
          <a:p>
            <a:endParaRPr lang="en-US" sz="2400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And they can define virtual functions.</a:t>
            </a:r>
            <a:r>
              <a:rPr lang="en-US" sz="2400" dirty="0"/>
              <a:t> </a:t>
            </a:r>
            <a:br>
              <a:rPr lang="en-US" sz="4000" dirty="0"/>
            </a:br>
            <a:endParaRPr lang="en-US" sz="4000" dirty="0"/>
          </a:p>
          <a:p>
            <a:pPr marL="0" indent="0">
              <a:buNone/>
            </a:pPr>
            <a:r>
              <a:rPr lang="en-US" sz="2000" dirty="0"/>
              <a:t>Check the full paper and engine documentation for more details.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2E9C6-321A-421E-00CA-15E1E8AB9E94}"/>
              </a:ext>
            </a:extLst>
          </p:cNvPr>
          <p:cNvSpPr txBox="1"/>
          <p:nvPr/>
        </p:nvSpPr>
        <p:spPr>
          <a:xfrm>
            <a:off x="475358" y="860057"/>
            <a:ext cx="7422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Blueprints vs </a:t>
            </a:r>
            <a:r>
              <a:rPr lang="en-US" sz="2800" dirty="0">
                <a:solidFill>
                  <a:schemeClr val="accent1"/>
                </a:solidFill>
              </a:rPr>
              <a:t>OOP</a:t>
            </a:r>
            <a:r>
              <a:rPr lang="en-US" sz="2800" dirty="0"/>
              <a:t> programming features : </a:t>
            </a:r>
          </a:p>
        </p:txBody>
      </p:sp>
    </p:spTree>
    <p:extLst>
      <p:ext uri="{BB962C8B-B14F-4D97-AF65-F5344CB8AC3E}">
        <p14:creationId xmlns:p14="http://schemas.microsoft.com/office/powerpoint/2010/main" val="256785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22472D-D5C5-550A-EA04-E82B32940E74}"/>
              </a:ext>
            </a:extLst>
          </p:cNvPr>
          <p:cNvSpPr txBox="1">
            <a:spLocks/>
          </p:cNvSpPr>
          <p:nvPr/>
        </p:nvSpPr>
        <p:spPr>
          <a:xfrm>
            <a:off x="547459" y="14164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700" dirty="0"/>
              <a:t>Proposed framework architecture - Overview</a:t>
            </a:r>
            <a:br>
              <a:rPr lang="en-US" dirty="0"/>
            </a:br>
            <a:endParaRPr lang="ro-RO" dirty="0"/>
          </a:p>
        </p:txBody>
      </p:sp>
      <p:pic>
        <p:nvPicPr>
          <p:cNvPr id="10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A8D7E8-977A-ADBA-289D-22170815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42" y="2353973"/>
            <a:ext cx="5296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A255FC-5CB8-28B9-C338-DB5F6ACE8C08}"/>
              </a:ext>
            </a:extLst>
          </p:cNvPr>
          <p:cNvSpPr txBox="1"/>
          <p:nvPr/>
        </p:nvSpPr>
        <p:spPr>
          <a:xfrm>
            <a:off x="605050" y="2589161"/>
            <a:ext cx="5577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sz="1800" b="1" i="0" dirty="0" err="1">
                <a:solidFill>
                  <a:srgbClr val="000000"/>
                </a:solidFill>
                <a:effectLst/>
                <a:latin typeface="NimbusRomNo9L-Regu"/>
              </a:rPr>
              <a:t>Fuzzer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: selects the functions and inputs for execution. Guidance methods are also included here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NimbusRomNo9L-Regu"/>
              </a:rPr>
              <a:t>Executor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: selects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NimbusRomNo9L-Regu"/>
              </a:rPr>
              <a:t>agent (external, independent,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NimbusRomNo9L-Regu"/>
              </a:rPr>
              <a:t>pluginable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NimbusRomNo9L-Regu"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 to be used for execution and  executes the simulation environment in one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 available clusters.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r>
              <a:rPr lang="en-US" dirty="0"/>
              <a:t>       Note: feedback is also recorded to improve     </a:t>
            </a:r>
          </a:p>
          <a:p>
            <a:r>
              <a:rPr lang="en-US" dirty="0" err="1"/>
              <a:t>Fuzzer’s</a:t>
            </a:r>
            <a:r>
              <a:rPr lang="en-US" dirty="0"/>
              <a:t> guidance mechanisms.</a:t>
            </a:r>
            <a:br>
              <a:rPr lang="en-US" dirty="0"/>
            </a:br>
            <a:endParaRPr lang="ro-RO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610855-3ACA-D5D4-E4E6-1562C62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59" y="189737"/>
            <a:ext cx="2999509" cy="1325563"/>
          </a:xfrm>
        </p:spPr>
        <p:txBody>
          <a:bodyPr/>
          <a:lstStyle/>
          <a:p>
            <a:r>
              <a:rPr lang="en-US" dirty="0"/>
              <a:t>3. Methods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967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2193-15A4-5502-2260-2309EAAC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16"/>
            <a:ext cx="10515600" cy="1325563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In our </a:t>
            </a:r>
            <a:r>
              <a:rPr lang="en-US" sz="2700" dirty="0">
                <a:solidFill>
                  <a:srgbClr val="000000"/>
                </a:solidFill>
                <a:latin typeface="NimbusRomNo9L-Regu"/>
              </a:rPr>
              <a:t>proposal, e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ach blueprint or functionality has a </a:t>
            </a:r>
            <a:r>
              <a:rPr lang="en-US" sz="2700" b="1" i="0" dirty="0">
                <a:solidFill>
                  <a:srgbClr val="000000"/>
                </a:solidFill>
                <a:effectLst/>
                <a:latin typeface="NimbusRomNo9L-Regu"/>
              </a:rPr>
              <a:t>Schema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 definition. </a:t>
            </a:r>
            <a:b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</a:br>
            <a:br>
              <a:rPr lang="en-US" sz="2700" dirty="0">
                <a:solidFill>
                  <a:srgbClr val="000000"/>
                </a:solidFill>
                <a:latin typeface="NimbusRomNo9L-Regu"/>
              </a:rPr>
            </a:b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This plays the role of an “annotation”, an optional guidance given by the user for the </a:t>
            </a:r>
            <a:r>
              <a:rPr lang="en-US" sz="2700" b="0" i="0" dirty="0" err="1">
                <a:solidFill>
                  <a:srgbClr val="000000"/>
                </a:solidFill>
                <a:effectLst/>
                <a:latin typeface="NimbusRomNo9L-Regu"/>
              </a:rPr>
              <a:t>Fuzzer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b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</a:br>
            <a:br>
              <a:rPr lang="en-US" dirty="0"/>
            </a:b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83FF1-FC8F-E22C-6A8D-110A0752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67" y="1904887"/>
            <a:ext cx="3568883" cy="4369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BB1BA-ACA4-EA12-F14D-29077FE333E8}"/>
              </a:ext>
            </a:extLst>
          </p:cNvPr>
          <p:cNvCxnSpPr>
            <a:cxnSpLocks/>
          </p:cNvCxnSpPr>
          <p:nvPr/>
        </p:nvCxnSpPr>
        <p:spPr>
          <a:xfrm flipH="1">
            <a:off x="4502727" y="1990436"/>
            <a:ext cx="1874982" cy="34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9BABE5-4754-ACAB-102C-DB043F74549C}"/>
              </a:ext>
            </a:extLst>
          </p:cNvPr>
          <p:cNvSpPr txBox="1"/>
          <p:nvPr/>
        </p:nvSpPr>
        <p:spPr>
          <a:xfrm>
            <a:off x="6433127" y="1750909"/>
            <a:ext cx="549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Ranges of values as interval between min-max</a:t>
            </a:r>
            <a:endParaRPr lang="ro-R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F2A0-0567-15B7-F5A7-75E293D2CCF3}"/>
              </a:ext>
            </a:extLst>
          </p:cNvPr>
          <p:cNvSpPr txBox="1"/>
          <p:nvPr/>
        </p:nvSpPr>
        <p:spPr>
          <a:xfrm>
            <a:off x="6642611" y="2975287"/>
            <a:ext cx="400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sampled from a concrete set (3D vectors in this example) </a:t>
            </a:r>
            <a:endParaRPr 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6DB72-E56D-DECF-B3A8-4C92B5CFC998}"/>
              </a:ext>
            </a:extLst>
          </p:cNvPr>
          <p:cNvSpPr txBox="1"/>
          <p:nvPr/>
        </p:nvSpPr>
        <p:spPr>
          <a:xfrm>
            <a:off x="6642611" y="2343992"/>
            <a:ext cx="466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 to objects, e.g., P2, P3 spawn points in the map. Wildcards also supported !</a:t>
            </a:r>
            <a:endParaRPr lang="ro-RO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09D960-81FA-0E24-4707-CBF22E7BCA3D}"/>
              </a:ext>
            </a:extLst>
          </p:cNvPr>
          <p:cNvCxnSpPr>
            <a:cxnSpLocks/>
          </p:cNvCxnSpPr>
          <p:nvPr/>
        </p:nvCxnSpPr>
        <p:spPr>
          <a:xfrm flipH="1">
            <a:off x="4606150" y="2069949"/>
            <a:ext cx="1891632" cy="60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128A5-59BC-EA2A-BDF8-95B0995935BA}"/>
              </a:ext>
            </a:extLst>
          </p:cNvPr>
          <p:cNvCxnSpPr>
            <a:cxnSpLocks/>
          </p:cNvCxnSpPr>
          <p:nvPr/>
        </p:nvCxnSpPr>
        <p:spPr>
          <a:xfrm flipH="1">
            <a:off x="4606150" y="3214584"/>
            <a:ext cx="1942432" cy="7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716377-185B-40CC-DC1D-C0515B4A247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90291" y="2667158"/>
            <a:ext cx="2352320" cy="41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F066D8-3C37-FC6B-3B70-83B2076EA9EE}"/>
                  </a:ext>
                </a:extLst>
              </p14:cNvPr>
              <p14:cNvContentPartPr/>
              <p14:nvPr/>
            </p14:nvContentPartPr>
            <p14:xfrm>
              <a:off x="1302665" y="2105131"/>
              <a:ext cx="1060200" cy="194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F066D8-3C37-FC6B-3B70-83B2076EA9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65" y="2096491"/>
                <a:ext cx="1077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6C92C5-C822-52D4-39F9-58B065D63B9D}"/>
                  </a:ext>
                </a:extLst>
              </p14:cNvPr>
              <p14:cNvContentPartPr/>
              <p14:nvPr/>
            </p14:nvContentPartPr>
            <p14:xfrm>
              <a:off x="10866425" y="1957891"/>
              <a:ext cx="622800" cy="17089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6C92C5-C822-52D4-39F9-58B065D63B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7425" y="1948891"/>
                <a:ext cx="640440" cy="1726585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2884523-0AC8-4AD8-5683-D4BEBD8135B2}"/>
              </a:ext>
            </a:extLst>
          </p:cNvPr>
          <p:cNvSpPr txBox="1"/>
          <p:nvPr/>
        </p:nvSpPr>
        <p:spPr>
          <a:xfrm>
            <a:off x="7995447" y="1314215"/>
            <a:ext cx="34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Optional Input guidance for </a:t>
            </a:r>
            <a:r>
              <a:rPr lang="en-US" dirty="0" err="1">
                <a:solidFill>
                  <a:srgbClr val="FF0000"/>
                </a:solidFill>
              </a:rPr>
              <a:t>Fuzzer</a:t>
            </a:r>
            <a:endParaRPr lang="ro-RO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0490D6-679F-DC8D-E18A-82C3DC7BE74A}"/>
                  </a:ext>
                </a:extLst>
              </p14:cNvPr>
              <p14:cNvContentPartPr/>
              <p14:nvPr/>
            </p14:nvContentPartPr>
            <p14:xfrm>
              <a:off x="1361705" y="3604531"/>
              <a:ext cx="1257480" cy="228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0490D6-679F-DC8D-E18A-82C3DC7BE7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3065" y="3595891"/>
                <a:ext cx="1275120" cy="2462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8F7B96F-B1F3-BFBE-1689-7AA832CF50E2}"/>
              </a:ext>
            </a:extLst>
          </p:cNvPr>
          <p:cNvSpPr txBox="1"/>
          <p:nvPr/>
        </p:nvSpPr>
        <p:spPr>
          <a:xfrm>
            <a:off x="5192501" y="3619270"/>
            <a:ext cx="611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given, the test will be accepted if conditions are met. </a:t>
            </a:r>
            <a:endParaRPr lang="ro-RO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7E832A-F2CA-80C6-F9A7-AF4FD90C967B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943623" y="3728092"/>
            <a:ext cx="2248878" cy="7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93B17D9-5B74-FC90-FACB-3BD15440B2AD}"/>
              </a:ext>
            </a:extLst>
          </p:cNvPr>
          <p:cNvSpPr txBox="1"/>
          <p:nvPr/>
        </p:nvSpPr>
        <p:spPr>
          <a:xfrm>
            <a:off x="5742064" y="4279669"/>
            <a:ext cx="6653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continuous conditions: </a:t>
            </a:r>
          </a:p>
          <a:p>
            <a:r>
              <a:rPr lang="en-US" dirty="0"/>
              <a:t>a) need to find the path to a location in max 10 seconds,</a:t>
            </a:r>
          </a:p>
          <a:p>
            <a:r>
              <a:rPr lang="en-US" dirty="0"/>
              <a:t>b) Needs to move a bit at least every 3 seconds (otherwise stuck)</a:t>
            </a:r>
          </a:p>
          <a:p>
            <a:r>
              <a:rPr lang="en-US" dirty="0"/>
              <a:t>Note: each has a failure code and tested at every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frames</a:t>
            </a:r>
            <a:endParaRPr lang="ro-RO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7B5D42-8A60-DD48-A609-807EC0D8008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4110182" y="4295783"/>
            <a:ext cx="1631882" cy="58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5A17D2-5165-38DD-8119-F8F0260ADB07}"/>
              </a:ext>
            </a:extLst>
          </p:cNvPr>
          <p:cNvCxnSpPr>
            <a:cxnSpLocks/>
          </p:cNvCxnSpPr>
          <p:nvPr/>
        </p:nvCxnSpPr>
        <p:spPr>
          <a:xfrm flipH="1">
            <a:off x="3953164" y="5029200"/>
            <a:ext cx="1788900" cy="17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205A5A-6165-C532-95E3-92F11FA95551}"/>
                  </a:ext>
                </a:extLst>
              </p14:cNvPr>
              <p14:cNvContentPartPr/>
              <p14:nvPr/>
            </p14:nvContentPartPr>
            <p14:xfrm>
              <a:off x="2572025" y="4128331"/>
              <a:ext cx="1074240" cy="19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205A5A-6165-C532-95E3-92F11FA955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3385" y="4119691"/>
                <a:ext cx="1091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AD13708-99BD-57A1-2B34-11A6C1075979}"/>
                  </a:ext>
                </a:extLst>
              </p14:cNvPr>
              <p14:cNvContentPartPr/>
              <p14:nvPr/>
            </p14:nvContentPartPr>
            <p14:xfrm>
              <a:off x="2673905" y="4964251"/>
              <a:ext cx="1057320" cy="32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AD13708-99BD-57A1-2B34-11A6C10759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4905" y="4955251"/>
                <a:ext cx="1074960" cy="504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EFD0E79-4635-ADC5-6BA0-50CF3E9F354C}"/>
              </a:ext>
            </a:extLst>
          </p:cNvPr>
          <p:cNvSpPr txBox="1"/>
          <p:nvPr/>
        </p:nvSpPr>
        <p:spPr>
          <a:xfrm>
            <a:off x="5592779" y="5629364"/>
            <a:ext cx="6653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event-based condition. If this event comes up, we return immediately as success.</a:t>
            </a:r>
            <a:endParaRPr lang="ro-RO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C66AC2-1894-5B81-A64D-EA2118543ECD}"/>
              </a:ext>
            </a:extLst>
          </p:cNvPr>
          <p:cNvCxnSpPr>
            <a:cxnSpLocks/>
          </p:cNvCxnSpPr>
          <p:nvPr/>
        </p:nvCxnSpPr>
        <p:spPr>
          <a:xfrm flipH="1" flipV="1">
            <a:off x="3374415" y="5803163"/>
            <a:ext cx="2144312" cy="7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FC538D9-0A92-C21B-C4F8-299C378DC20A}"/>
                  </a:ext>
                </a:extLst>
              </p14:cNvPr>
              <p14:cNvContentPartPr/>
              <p14:nvPr/>
            </p14:nvContentPartPr>
            <p14:xfrm>
              <a:off x="11720705" y="3763651"/>
              <a:ext cx="311400" cy="2498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FC538D9-0A92-C21B-C4F8-299C378DC2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11705" y="3755011"/>
                <a:ext cx="329040" cy="251568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FC93D7E-8432-2E4E-1713-08B6E7A56552}"/>
              </a:ext>
            </a:extLst>
          </p:cNvPr>
          <p:cNvSpPr txBox="1"/>
          <p:nvPr/>
        </p:nvSpPr>
        <p:spPr>
          <a:xfrm>
            <a:off x="832184" y="1608284"/>
            <a:ext cx="552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 pathfinding blueprint example)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383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2193-15A4-5502-2260-2309EAAC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16"/>
            <a:ext cx="10515600" cy="1325563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In our </a:t>
            </a:r>
            <a:r>
              <a:rPr lang="en-US" sz="2700" dirty="0">
                <a:solidFill>
                  <a:srgbClr val="000000"/>
                </a:solidFill>
                <a:latin typeface="NimbusRomNo9L-Regu"/>
              </a:rPr>
              <a:t>proposal, e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ach blueprint or functionality has a </a:t>
            </a:r>
            <a:r>
              <a:rPr lang="en-US" sz="2700" b="1" i="0" dirty="0">
                <a:solidFill>
                  <a:srgbClr val="000000"/>
                </a:solidFill>
                <a:effectLst/>
                <a:latin typeface="NimbusRomNo9L-Regu"/>
              </a:rPr>
              <a:t>Schema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 definition. </a:t>
            </a:r>
            <a:b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</a:br>
            <a:br>
              <a:rPr lang="en-US" sz="2700" dirty="0">
                <a:solidFill>
                  <a:srgbClr val="000000"/>
                </a:solidFill>
                <a:latin typeface="NimbusRomNo9L-Regu"/>
              </a:rPr>
            </a:b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This plays the role of an “annotation”, an optional guidance given by the user for the </a:t>
            </a:r>
            <a:r>
              <a:rPr lang="en-US" sz="2700" b="0" i="0" dirty="0" err="1">
                <a:solidFill>
                  <a:srgbClr val="000000"/>
                </a:solidFill>
                <a:effectLst/>
                <a:latin typeface="NimbusRomNo9L-Regu"/>
              </a:rPr>
              <a:t>Fuzzer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br>
              <a:rPr lang="en-US" sz="2700" b="0" i="0" dirty="0">
                <a:solidFill>
                  <a:srgbClr val="000000"/>
                </a:solidFill>
                <a:effectLst/>
                <a:latin typeface="NimbusRomNo9L-Regu"/>
              </a:rPr>
            </a:br>
            <a:br>
              <a:rPr lang="en-US" dirty="0"/>
            </a:b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83FF1-FC8F-E22C-6A8D-110A0752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67" y="1904887"/>
            <a:ext cx="3568883" cy="4369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F066D8-3C37-FC6B-3B70-83B2076EA9EE}"/>
                  </a:ext>
                </a:extLst>
              </p14:cNvPr>
              <p14:cNvContentPartPr/>
              <p14:nvPr/>
            </p14:nvContentPartPr>
            <p14:xfrm>
              <a:off x="1302665" y="2105131"/>
              <a:ext cx="1060200" cy="194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F066D8-3C37-FC6B-3B70-83B2076EA9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65" y="2096131"/>
                <a:ext cx="1077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0490D6-679F-DC8D-E18A-82C3DC7BE74A}"/>
                  </a:ext>
                </a:extLst>
              </p14:cNvPr>
              <p14:cNvContentPartPr/>
              <p14:nvPr/>
            </p14:nvContentPartPr>
            <p14:xfrm>
              <a:off x="1361705" y="3604531"/>
              <a:ext cx="1257480" cy="228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0490D6-679F-DC8D-E18A-82C3DC7BE7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2705" y="3595531"/>
                <a:ext cx="12751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205A5A-6165-C532-95E3-92F11FA95551}"/>
                  </a:ext>
                </a:extLst>
              </p14:cNvPr>
              <p14:cNvContentPartPr/>
              <p14:nvPr/>
            </p14:nvContentPartPr>
            <p14:xfrm>
              <a:off x="2572025" y="4128331"/>
              <a:ext cx="1074240" cy="19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205A5A-6165-C532-95E3-92F11FA955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3025" y="4119164"/>
                <a:ext cx="1091880" cy="37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AD13708-99BD-57A1-2B34-11A6C1075979}"/>
                  </a:ext>
                </a:extLst>
              </p14:cNvPr>
              <p14:cNvContentPartPr/>
              <p14:nvPr/>
            </p14:nvContentPartPr>
            <p14:xfrm>
              <a:off x="2673905" y="4964251"/>
              <a:ext cx="1057320" cy="32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AD13708-99BD-57A1-2B34-11A6C10759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4905" y="4955251"/>
                <a:ext cx="1074960" cy="50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EF1A5D-E735-A490-1894-36B758479C46}"/>
              </a:ext>
            </a:extLst>
          </p:cNvPr>
          <p:cNvSpPr txBox="1"/>
          <p:nvPr/>
        </p:nvSpPr>
        <p:spPr>
          <a:xfrm>
            <a:off x="4973783" y="2299891"/>
            <a:ext cx="7546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Important feature: We support a </a:t>
            </a:r>
            <a:r>
              <a:rPr lang="en-US" b="1" u="sng" dirty="0"/>
              <a:t>full range persistent testing</a:t>
            </a:r>
          </a:p>
          <a:p>
            <a:endParaRPr lang="en-US" b="1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F8E79-E3CE-9CFA-3BAA-2046320A423E}"/>
              </a:ext>
            </a:extLst>
          </p:cNvPr>
          <p:cNvSpPr txBox="1"/>
          <p:nvPr/>
        </p:nvSpPr>
        <p:spPr>
          <a:xfrm>
            <a:off x="832184" y="1608284"/>
            <a:ext cx="552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 pathfinding blueprint example)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57C7F-0E0C-EA04-A23F-9C69FEA63492}"/>
              </a:ext>
            </a:extLst>
          </p:cNvPr>
          <p:cNvSpPr txBox="1"/>
          <p:nvPr/>
        </p:nvSpPr>
        <p:spPr>
          <a:xfrm>
            <a:off x="4973783" y="3337016"/>
            <a:ext cx="105782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Each blueprint or functionality has a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RomNo9L-Regu"/>
              </a:rPr>
              <a:t>Schema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 definition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RomNo9L-Regu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RomNo9L-Regu"/>
              </a:rPr>
              <a:t>Custom data types can be defined by users too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For string types only, a set of compatible regex patterns. 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E.g., an acceptance criterion for email addresses or usernames.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Check our paper for a formal </a:t>
            </a:r>
            <a:r>
              <a:rPr lang="en-US" b="1" dirty="0" err="1"/>
              <a:t>abstractization</a:t>
            </a:r>
            <a:r>
              <a:rPr lang="en-US" b="1" dirty="0"/>
              <a:t> of tests and blueprints !</a:t>
            </a:r>
            <a:br>
              <a:rPr lang="en-US" b="1" dirty="0"/>
            </a:br>
            <a:endParaRPr lang="ro-RO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97D1A-05C6-BBD9-8F19-375B1D491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7753" y="3972134"/>
            <a:ext cx="6394247" cy="2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BBB78A-FFBA-28F7-F0CC-9192AE00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40" y="83314"/>
            <a:ext cx="9047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9C526-2B85-2E58-82B6-FC9254E7E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7" y="560243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How to define tests ?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864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A833-9224-E58B-73BD-131E9CC1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68" y="47027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Using the framework for </a:t>
            </a:r>
            <a:r>
              <a:rPr lang="en-US" b="1" i="1" dirty="0"/>
              <a:t>automated tuning</a:t>
            </a:r>
            <a:endParaRPr lang="ro-RO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14B89-AED6-BC6B-BF6D-2D89AEA6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22" y="2472493"/>
            <a:ext cx="3321221" cy="3079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C290A-9EEA-94B9-765D-A0E8B8796A1D}"/>
              </a:ext>
            </a:extLst>
          </p:cNvPr>
          <p:cNvSpPr txBox="1"/>
          <p:nvPr/>
        </p:nvSpPr>
        <p:spPr>
          <a:xfrm>
            <a:off x="794034" y="1201063"/>
            <a:ext cx="582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schema with </a:t>
            </a:r>
          </a:p>
          <a:p>
            <a:r>
              <a:rPr lang="en-US" dirty="0"/>
              <a:t>   -  inputs ranges, sets, that you think of are reasonable</a:t>
            </a:r>
          </a:p>
          <a:p>
            <a:r>
              <a:rPr lang="en-US" dirty="0"/>
              <a:t>   -  expected outputs to define </a:t>
            </a:r>
            <a:r>
              <a:rPr lang="en-US" dirty="0">
                <a:solidFill>
                  <a:schemeClr val="accent6"/>
                </a:solidFill>
              </a:rPr>
              <a:t>pass</a:t>
            </a:r>
            <a:r>
              <a:rPr lang="en-US" dirty="0"/>
              <a:t> criteria 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F1F12-42C9-00CA-46AD-AD7FD69FFE31}"/>
              </a:ext>
            </a:extLst>
          </p:cNvPr>
          <p:cNvGrpSpPr/>
          <p:nvPr/>
        </p:nvGrpSpPr>
        <p:grpSpPr>
          <a:xfrm>
            <a:off x="2190257" y="3577425"/>
            <a:ext cx="415800" cy="1992960"/>
            <a:chOff x="493982" y="3485991"/>
            <a:chExt cx="415800" cy="19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4134F6-27BA-2C5A-5C55-E3FBE059B2CC}"/>
                    </a:ext>
                  </a:extLst>
                </p14:cNvPr>
                <p14:cNvContentPartPr/>
                <p14:nvPr/>
              </p14:nvContentPartPr>
              <p14:xfrm>
                <a:off x="493982" y="3485991"/>
                <a:ext cx="380520" cy="199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4134F6-27BA-2C5A-5C55-E3FBE059B2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982" y="3476991"/>
                  <a:ext cx="398160" cy="20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D60393-C0D2-7E9A-DFD5-56A5AECD84E9}"/>
                    </a:ext>
                  </a:extLst>
                </p14:cNvPr>
                <p14:cNvContentPartPr/>
                <p14:nvPr/>
              </p14:nvContentPartPr>
              <p14:xfrm>
                <a:off x="849302" y="3495711"/>
                <a:ext cx="60480" cy="1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D60393-C0D2-7E9A-DFD5-56A5AECD84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0302" y="3486711"/>
                  <a:ext cx="781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8C1FB-2A50-929D-0597-AFB9CBF64AD4}"/>
              </a:ext>
            </a:extLst>
          </p:cNvPr>
          <p:cNvGrpSpPr/>
          <p:nvPr/>
        </p:nvGrpSpPr>
        <p:grpSpPr>
          <a:xfrm>
            <a:off x="2383937" y="2723145"/>
            <a:ext cx="166320" cy="721440"/>
            <a:chOff x="687662" y="2631711"/>
            <a:chExt cx="166320" cy="72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C98E24-DF6B-9552-BB6B-A6171B9E2CD9}"/>
                    </a:ext>
                  </a:extLst>
                </p14:cNvPr>
                <p14:cNvContentPartPr/>
                <p14:nvPr/>
              </p14:nvContentPartPr>
              <p14:xfrm>
                <a:off x="687662" y="2631711"/>
                <a:ext cx="166320" cy="72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C98E24-DF6B-9552-BB6B-A6171B9E2C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022" y="2622711"/>
                  <a:ext cx="18396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A5853C-8E9C-DF25-5FB0-F0E1EA3FFE05}"/>
                    </a:ext>
                  </a:extLst>
                </p14:cNvPr>
                <p14:cNvContentPartPr/>
                <p14:nvPr/>
              </p14:nvContentPartPr>
              <p14:xfrm>
                <a:off x="825902" y="2631711"/>
                <a:ext cx="270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A5853C-8E9C-DF25-5FB0-F0E1EA3FFE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7262" y="2622711"/>
                  <a:ext cx="4464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9265D-757A-0425-982A-1E1A326F5FE0}"/>
              </a:ext>
            </a:extLst>
          </p:cNvPr>
          <p:cNvSpPr/>
          <p:nvPr/>
        </p:nvSpPr>
        <p:spPr>
          <a:xfrm>
            <a:off x="5784978" y="3660557"/>
            <a:ext cx="747302" cy="143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27436-7E42-54D2-B976-E92272EA2FC8}"/>
              </a:ext>
            </a:extLst>
          </p:cNvPr>
          <p:cNvSpPr txBox="1"/>
          <p:nvPr/>
        </p:nvSpPr>
        <p:spPr>
          <a:xfrm>
            <a:off x="6622525" y="3547836"/>
            <a:ext cx="103817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Fuzzer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7EF8A53-C713-10AD-06BA-6BCB46A4CE6E}"/>
              </a:ext>
            </a:extLst>
          </p:cNvPr>
          <p:cNvSpPr/>
          <p:nvPr/>
        </p:nvSpPr>
        <p:spPr>
          <a:xfrm>
            <a:off x="7764701" y="3660557"/>
            <a:ext cx="767872" cy="143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6647436-180E-3197-308C-9BCFBD5D148C}"/>
                  </a:ext>
                </a:extLst>
              </p14:cNvPr>
              <p14:cNvContentPartPr/>
              <p14:nvPr/>
            </p14:nvContentPartPr>
            <p14:xfrm>
              <a:off x="8667013" y="2317791"/>
              <a:ext cx="3404520" cy="3664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6647436-180E-3197-308C-9BCFBD5D14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58013" y="2309151"/>
                <a:ext cx="3422160" cy="36824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42000E8-0976-BEF6-09D8-677D8A3670FA}"/>
              </a:ext>
            </a:extLst>
          </p:cNvPr>
          <p:cNvSpPr txBox="1"/>
          <p:nvPr/>
        </p:nvSpPr>
        <p:spPr>
          <a:xfrm>
            <a:off x="9545361" y="2875002"/>
            <a:ext cx="1262501" cy="5539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hitRate</a:t>
            </a:r>
            <a:r>
              <a:rPr lang="en-US" sz="1000" dirty="0"/>
              <a:t> = 0.23, potions = 1.3, </a:t>
            </a:r>
            <a:r>
              <a:rPr lang="en-US" sz="1000" dirty="0" err="1"/>
              <a:t>jumpSpaces</a:t>
            </a:r>
            <a:r>
              <a:rPr lang="en-US" sz="1000" dirty="0"/>
              <a:t> = 1.31)</a:t>
            </a:r>
            <a:endParaRPr lang="ro-RO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E3893-1797-07A6-602A-6A865B7F8D8B}"/>
              </a:ext>
            </a:extLst>
          </p:cNvPr>
          <p:cNvSpPr txBox="1"/>
          <p:nvPr/>
        </p:nvSpPr>
        <p:spPr>
          <a:xfrm>
            <a:off x="10429761" y="3871883"/>
            <a:ext cx="1262501" cy="55399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hitRate</a:t>
            </a:r>
            <a:r>
              <a:rPr lang="en-US" sz="1000" dirty="0"/>
              <a:t> = 0.21, potions = 0.3, </a:t>
            </a:r>
            <a:r>
              <a:rPr lang="en-US" sz="1000" dirty="0" err="1"/>
              <a:t>jumpSpaces</a:t>
            </a:r>
            <a:r>
              <a:rPr lang="en-US" sz="1000" dirty="0"/>
              <a:t> = 2.31)</a:t>
            </a:r>
            <a:endParaRPr lang="ro-RO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0C4752-ADD1-9621-FD84-2EB4CB513B23}"/>
              </a:ext>
            </a:extLst>
          </p:cNvPr>
          <p:cNvSpPr txBox="1"/>
          <p:nvPr/>
        </p:nvSpPr>
        <p:spPr>
          <a:xfrm>
            <a:off x="9307864" y="4824822"/>
            <a:ext cx="1262501" cy="55399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hitRate</a:t>
            </a:r>
            <a:r>
              <a:rPr lang="en-US" sz="1000" dirty="0"/>
              <a:t> = 0.15, potions = 1.0, </a:t>
            </a:r>
            <a:r>
              <a:rPr lang="en-US" sz="1000" dirty="0" err="1"/>
              <a:t>jumpSpaces</a:t>
            </a:r>
            <a:r>
              <a:rPr lang="en-US" sz="1000" dirty="0"/>
              <a:t> = 1.4)</a:t>
            </a:r>
            <a:endParaRPr lang="ro-RO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04B604-4657-8D2B-B818-07D05914B825}"/>
              </a:ext>
            </a:extLst>
          </p:cNvPr>
          <p:cNvSpPr txBox="1"/>
          <p:nvPr/>
        </p:nvSpPr>
        <p:spPr>
          <a:xfrm>
            <a:off x="8853738" y="1916991"/>
            <a:ext cx="234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Passed</a:t>
            </a:r>
            <a:r>
              <a:rPr lang="en-US" dirty="0"/>
              <a:t> inputs found</a:t>
            </a:r>
            <a:endParaRPr lang="ro-RO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477D3-EE5A-1206-5126-7CBF817C5F10}"/>
              </a:ext>
            </a:extLst>
          </p:cNvPr>
          <p:cNvSpPr txBox="1"/>
          <p:nvPr/>
        </p:nvSpPr>
        <p:spPr>
          <a:xfrm>
            <a:off x="326790" y="2818508"/>
            <a:ext cx="21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err="1"/>
              <a:t>Fuzzer</a:t>
            </a:r>
            <a:r>
              <a:rPr lang="en-US" sz="1200" dirty="0"/>
              <a:t> will sample from this defined space of values</a:t>
            </a:r>
            <a:endParaRPr lang="ro-RO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3AA0A-EFE2-3BF8-8FE3-3A0E547A4B2D}"/>
              </a:ext>
            </a:extLst>
          </p:cNvPr>
          <p:cNvSpPr txBox="1"/>
          <p:nvPr/>
        </p:nvSpPr>
        <p:spPr>
          <a:xfrm>
            <a:off x="265821" y="4118558"/>
            <a:ext cx="2114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Pass criteria contains the mean and deviation  of the output values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As well as a scoring function, e.g., Linear or Gaussian penalization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r>
              <a:rPr lang="en-US" sz="1200" dirty="0"/>
              <a:t>    Check the paper for full details ! 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353507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E71731-D36A-A011-AB9E-187E8DDB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2" y="3615827"/>
            <a:ext cx="3834737" cy="315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E1671-E2D8-DC6D-6326-980D8358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9" y="1749085"/>
            <a:ext cx="4239129" cy="1815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D7F734-3B4F-AF5A-8F26-088C85C97A83}"/>
              </a:ext>
            </a:extLst>
          </p:cNvPr>
          <p:cNvSpPr txBox="1"/>
          <p:nvPr/>
        </p:nvSpPr>
        <p:spPr>
          <a:xfrm>
            <a:off x="749999" y="5782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 blueprint fuzzing process pseudo code.</a:t>
            </a:r>
            <a:r>
              <a:rPr lang="en-US" dirty="0"/>
              <a:t> </a:t>
            </a:r>
            <a:br>
              <a:rPr lang="en-US" dirty="0"/>
            </a:br>
            <a:endParaRPr lang="ro-R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17C1C-AF39-74B6-DF05-0A7EF064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41" y="1043945"/>
            <a:ext cx="2883048" cy="2571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6DBF8-9921-54D6-68E1-3069E3A3EAB5}"/>
              </a:ext>
            </a:extLst>
          </p:cNvPr>
          <p:cNvSpPr txBox="1"/>
          <p:nvPr/>
        </p:nvSpPr>
        <p:spPr>
          <a:xfrm>
            <a:off x="1968691" y="4042855"/>
            <a:ext cx="92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2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F9811-F702-B274-6039-F38C0EDB2444}"/>
              </a:ext>
            </a:extLst>
          </p:cNvPr>
          <p:cNvSpPr txBox="1"/>
          <p:nvPr/>
        </p:nvSpPr>
        <p:spPr>
          <a:xfrm>
            <a:off x="1968691" y="4449320"/>
            <a:ext cx="92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4</a:t>
            </a:r>
            <a:endParaRPr lang="ro-RO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BE85248-EAFC-407A-DDCB-4A8DE8345218}"/>
              </a:ext>
            </a:extLst>
          </p:cNvPr>
          <p:cNvSpPr/>
          <p:nvPr/>
        </p:nvSpPr>
        <p:spPr>
          <a:xfrm>
            <a:off x="6960245" y="5068654"/>
            <a:ext cx="181024" cy="13785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47547-5816-B595-CA54-B2B94CBB0220}"/>
              </a:ext>
            </a:extLst>
          </p:cNvPr>
          <p:cNvSpPr txBox="1"/>
          <p:nvPr/>
        </p:nvSpPr>
        <p:spPr>
          <a:xfrm>
            <a:off x="7141269" y="5527401"/>
            <a:ext cx="92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6</a:t>
            </a:r>
            <a:endParaRPr lang="ro-R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770A3-3D5D-2EA0-D072-94AAF2C7DF37}"/>
              </a:ext>
            </a:extLst>
          </p:cNvPr>
          <p:cNvSpPr txBox="1"/>
          <p:nvPr/>
        </p:nvSpPr>
        <p:spPr>
          <a:xfrm>
            <a:off x="2082937" y="6400774"/>
            <a:ext cx="92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7</a:t>
            </a:r>
            <a:endParaRPr lang="ro-RO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F4608-43C4-DA36-5FEA-624986860719}"/>
              </a:ext>
            </a:extLst>
          </p:cNvPr>
          <p:cNvCxnSpPr/>
          <p:nvPr/>
        </p:nvCxnSpPr>
        <p:spPr>
          <a:xfrm flipV="1">
            <a:off x="4455959" y="1838083"/>
            <a:ext cx="4082835" cy="6173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9C5CAE-0B7D-8FBD-AA23-74A49F589BEB}"/>
              </a:ext>
            </a:extLst>
          </p:cNvPr>
          <p:cNvSpPr txBox="1"/>
          <p:nvPr/>
        </p:nvSpPr>
        <p:spPr>
          <a:xfrm>
            <a:off x="4804081" y="1745442"/>
            <a:ext cx="3666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each input value in the schema call this.</a:t>
            </a:r>
            <a:endParaRPr lang="ro-RO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ACA3C-AF0E-30FB-1CD1-E44FD6742548}"/>
              </a:ext>
            </a:extLst>
          </p:cNvPr>
          <p:cNvSpPr txBox="1"/>
          <p:nvPr/>
        </p:nvSpPr>
        <p:spPr>
          <a:xfrm>
            <a:off x="8428416" y="4511077"/>
            <a:ext cx="3666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the testing agent can be anything, plugin-able architecture. E.g.:</a:t>
            </a:r>
          </a:p>
          <a:p>
            <a:endParaRPr lang="en-US" sz="1200" dirty="0"/>
          </a:p>
          <a:p>
            <a:r>
              <a:rPr lang="en-US" sz="1200" dirty="0"/>
              <a:t>   - reinforcement learning based agents</a:t>
            </a:r>
          </a:p>
          <a:p>
            <a:r>
              <a:rPr lang="en-US" sz="1200" dirty="0"/>
              <a:t>   - scripted agents that do dummy operations</a:t>
            </a:r>
          </a:p>
          <a:p>
            <a:r>
              <a:rPr lang="en-US" sz="1200" dirty="0"/>
              <a:t>   - visual inputs only agents, e.g. check </a:t>
            </a:r>
            <a:r>
              <a:rPr lang="en-US" sz="1200" dirty="0" err="1"/>
              <a:t>DeepMinds</a:t>
            </a:r>
            <a:r>
              <a:rPr lang="en-US" sz="1200" dirty="0"/>
              <a:t> paper on ATARI games.</a:t>
            </a:r>
          </a:p>
          <a:p>
            <a:endParaRPr lang="en-US" sz="1200" dirty="0"/>
          </a:p>
          <a:p>
            <a:endParaRPr lang="ro-RO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BE689EF-FD72-8363-B993-EEB083BA8DD4}"/>
                  </a:ext>
                </a:extLst>
              </p14:cNvPr>
              <p14:cNvContentPartPr/>
              <p14:nvPr/>
            </p14:nvContentPartPr>
            <p14:xfrm>
              <a:off x="9157742" y="4752831"/>
              <a:ext cx="792720" cy="33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BE689EF-FD72-8363-B993-EEB083BA8D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9102" y="4744191"/>
                <a:ext cx="81036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D304DE7-9978-9C68-D057-891F83144F8B}"/>
              </a:ext>
            </a:extLst>
          </p:cNvPr>
          <p:cNvGrpSpPr/>
          <p:nvPr/>
        </p:nvGrpSpPr>
        <p:grpSpPr>
          <a:xfrm>
            <a:off x="6797582" y="4757511"/>
            <a:ext cx="1487880" cy="353160"/>
            <a:chOff x="6797582" y="4757511"/>
            <a:chExt cx="14878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0F8501-911B-A20E-4BD4-A66D18A86AE1}"/>
                    </a:ext>
                  </a:extLst>
                </p14:cNvPr>
                <p14:cNvContentPartPr/>
                <p14:nvPr/>
              </p14:nvContentPartPr>
              <p14:xfrm>
                <a:off x="8241902" y="4757511"/>
                <a:ext cx="4356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0F8501-911B-A20E-4BD4-A66D18A86A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33262" y="4748871"/>
                  <a:ext cx="61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156FE0-F879-32D7-A9AE-7A1E03CB1619}"/>
                    </a:ext>
                  </a:extLst>
                </p14:cNvPr>
                <p14:cNvContentPartPr/>
                <p14:nvPr/>
              </p14:nvContentPartPr>
              <p14:xfrm>
                <a:off x="8188622" y="4775871"/>
                <a:ext cx="2700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156FE0-F879-32D7-A9AE-7A1E03CB16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79982" y="4767231"/>
                  <a:ext cx="44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F3A4CC-AF8A-837B-FDF6-09BEF366D889}"/>
                    </a:ext>
                  </a:extLst>
                </p14:cNvPr>
                <p14:cNvContentPartPr/>
                <p14:nvPr/>
              </p14:nvContentPartPr>
              <p14:xfrm>
                <a:off x="8110142" y="4803951"/>
                <a:ext cx="17280" cy="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F3A4CC-AF8A-837B-FDF6-09BEF366D8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01502" y="4794951"/>
                  <a:ext cx="34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299494-FDFF-5966-07E4-20CEA604D4E2}"/>
                    </a:ext>
                  </a:extLst>
                </p14:cNvPr>
                <p14:cNvContentPartPr/>
                <p14:nvPr/>
              </p14:nvContentPartPr>
              <p14:xfrm>
                <a:off x="8038862" y="4817991"/>
                <a:ext cx="19080" cy="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299494-FDFF-5966-07E4-20CEA604D4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9862" y="4808991"/>
                  <a:ext cx="36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1871A7-8B58-E07D-3DCD-9D36F3AF94A9}"/>
                    </a:ext>
                  </a:extLst>
                </p14:cNvPr>
                <p14:cNvContentPartPr/>
                <p14:nvPr/>
              </p14:nvContentPartPr>
              <p14:xfrm>
                <a:off x="7830062" y="485039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1871A7-8B58-E07D-3DCD-9D36F3AF94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1422" y="48413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F796C9-EDF4-ECE7-AEDA-CAD6D4861504}"/>
                    </a:ext>
                  </a:extLst>
                </p14:cNvPr>
                <p14:cNvContentPartPr/>
                <p14:nvPr/>
              </p14:nvContentPartPr>
              <p14:xfrm>
                <a:off x="7529822" y="4864071"/>
                <a:ext cx="193680" cy="50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F796C9-EDF4-ECE7-AEDA-CAD6D48615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21182" y="4855431"/>
                  <a:ext cx="211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D254D4-274C-F5B4-C07E-9E39E58AE284}"/>
                    </a:ext>
                  </a:extLst>
                </p14:cNvPr>
                <p14:cNvContentPartPr/>
                <p14:nvPr/>
              </p14:nvContentPartPr>
              <p14:xfrm>
                <a:off x="7407062" y="4924551"/>
                <a:ext cx="5760" cy="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D254D4-274C-F5B4-C07E-9E39E58AE28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8062" y="4915911"/>
                  <a:ext cx="23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8FA64D-C6DA-2FFF-62CE-0F2C025EA9BB}"/>
                    </a:ext>
                  </a:extLst>
                </p14:cNvPr>
                <p14:cNvContentPartPr/>
                <p14:nvPr/>
              </p14:nvContentPartPr>
              <p14:xfrm>
                <a:off x="7186382" y="4943271"/>
                <a:ext cx="110520" cy="2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8FA64D-C6DA-2FFF-62CE-0F2C025EA9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77742" y="4934271"/>
                  <a:ext cx="128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E1FF20-5AE8-D1B5-EAF5-F89FC7B82EEA}"/>
                    </a:ext>
                  </a:extLst>
                </p14:cNvPr>
                <p14:cNvContentPartPr/>
                <p14:nvPr/>
              </p14:nvContentPartPr>
              <p14:xfrm>
                <a:off x="6994862" y="4994031"/>
                <a:ext cx="144360" cy="14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E1FF20-5AE8-D1B5-EAF5-F89FC7B82E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5862" y="4985391"/>
                  <a:ext cx="162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2DD8AB-CAAD-8A38-2CCA-C43248DC7AE3}"/>
                    </a:ext>
                  </a:extLst>
                </p14:cNvPr>
                <p14:cNvContentPartPr/>
                <p14:nvPr/>
              </p14:nvContentPartPr>
              <p14:xfrm>
                <a:off x="6904502" y="5022111"/>
                <a:ext cx="2160" cy="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2DD8AB-CAAD-8A38-2CCA-C43248DC7A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95862" y="5013111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A01EA8-D756-5D1E-43EA-F17DE3CB274C}"/>
                    </a:ext>
                  </a:extLst>
                </p14:cNvPr>
                <p14:cNvContentPartPr/>
                <p14:nvPr/>
              </p14:nvContentPartPr>
              <p14:xfrm>
                <a:off x="6886502" y="5026791"/>
                <a:ext cx="1584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A01EA8-D756-5D1E-43EA-F17DE3CB27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77502" y="5018151"/>
                  <a:ext cx="33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EB5B2A-82E6-54EB-C673-90B00671BB8C}"/>
                    </a:ext>
                  </a:extLst>
                </p14:cNvPr>
                <p14:cNvContentPartPr/>
                <p14:nvPr/>
              </p14:nvContentPartPr>
              <p14:xfrm>
                <a:off x="6871022" y="5045151"/>
                <a:ext cx="8280" cy="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EB5B2A-82E6-54EB-C673-90B00671BB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62022" y="5036511"/>
                  <a:ext cx="25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86E3ED-FB4A-694E-BC23-F769CDBEBA01}"/>
                    </a:ext>
                  </a:extLst>
                </p14:cNvPr>
                <p14:cNvContentPartPr/>
                <p14:nvPr/>
              </p14:nvContentPartPr>
              <p14:xfrm>
                <a:off x="6858422" y="5073231"/>
                <a:ext cx="6480" cy="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86E3ED-FB4A-694E-BC23-F769CDBEBA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49782" y="5064231"/>
                  <a:ext cx="24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410F3C-F0F3-7AC3-D15C-42DA49CA9FEF}"/>
                    </a:ext>
                  </a:extLst>
                </p14:cNvPr>
                <p14:cNvContentPartPr/>
                <p14:nvPr/>
              </p14:nvContentPartPr>
              <p14:xfrm>
                <a:off x="6797582" y="5012751"/>
                <a:ext cx="99360" cy="9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410F3C-F0F3-7AC3-D15C-42DA49CA9F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88942" y="5004111"/>
                  <a:ext cx="117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B077D1-A3FC-DF95-C6C3-DC85807D1BA2}"/>
                    </a:ext>
                  </a:extLst>
                </p14:cNvPr>
                <p14:cNvContentPartPr/>
                <p14:nvPr/>
              </p14:nvContentPartPr>
              <p14:xfrm>
                <a:off x="7932302" y="4834551"/>
                <a:ext cx="16560" cy="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B077D1-A3FC-DF95-C6C3-DC85807D1B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23302" y="4825551"/>
                  <a:ext cx="3420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F877F7-340E-B843-F871-E2A77493FC41}"/>
                  </a:ext>
                </a:extLst>
              </p14:cNvPr>
              <p14:cNvContentPartPr/>
              <p14:nvPr/>
            </p14:nvContentPartPr>
            <p14:xfrm>
              <a:off x="8391662" y="4712151"/>
              <a:ext cx="17640" cy="3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F877F7-340E-B843-F871-E2A77493FC4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83022" y="4703151"/>
                <a:ext cx="3528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D541B21-A974-2B20-59E3-D7C58F731C90}"/>
              </a:ext>
            </a:extLst>
          </p:cNvPr>
          <p:cNvSpPr txBox="1"/>
          <p:nvPr/>
        </p:nvSpPr>
        <p:spPr>
          <a:xfrm>
            <a:off x="8589572" y="507570"/>
            <a:ext cx="334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Pseudocode: Sampling values according to schema</a:t>
            </a:r>
          </a:p>
          <a:p>
            <a:r>
              <a:rPr lang="en-US" sz="1200" b="1" dirty="0"/>
              <a:t>Known in literature as: “</a:t>
            </a:r>
            <a:r>
              <a:rPr lang="en-US" sz="1200" b="1" dirty="0" err="1"/>
              <a:t>whitebox</a:t>
            </a:r>
            <a:r>
              <a:rPr lang="en-US" sz="1200" b="1" dirty="0"/>
              <a:t> fuzzing” !</a:t>
            </a:r>
            <a:endParaRPr lang="ro-RO" sz="1200" b="1" dirty="0"/>
          </a:p>
        </p:txBody>
      </p:sp>
    </p:spTree>
    <p:extLst>
      <p:ext uri="{BB962C8B-B14F-4D97-AF65-F5344CB8AC3E}">
        <p14:creationId xmlns:p14="http://schemas.microsoft.com/office/powerpoint/2010/main" val="2803191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E71731-D36A-A011-AB9E-187E8DDB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2" y="3615827"/>
            <a:ext cx="3834737" cy="315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E1671-E2D8-DC6D-6326-980D8358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9" y="1749085"/>
            <a:ext cx="4239129" cy="1815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D7F734-3B4F-AF5A-8F26-088C85C97A83}"/>
              </a:ext>
            </a:extLst>
          </p:cNvPr>
          <p:cNvSpPr txBox="1"/>
          <p:nvPr/>
        </p:nvSpPr>
        <p:spPr>
          <a:xfrm>
            <a:off x="749999" y="5782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Prioritization of selected functionality to test</a:t>
            </a:r>
            <a:br>
              <a:rPr lang="en-US" dirty="0"/>
            </a:b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6DBF8-9921-54D6-68E1-3069E3A3EAB5}"/>
              </a:ext>
            </a:extLst>
          </p:cNvPr>
          <p:cNvSpPr txBox="1"/>
          <p:nvPr/>
        </p:nvSpPr>
        <p:spPr>
          <a:xfrm>
            <a:off x="2266446" y="4041902"/>
            <a:ext cx="92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 2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7F84E-01CD-8304-2824-50371D3DD5F8}"/>
              </a:ext>
            </a:extLst>
          </p:cNvPr>
          <p:cNvSpPr/>
          <p:nvPr/>
        </p:nvSpPr>
        <p:spPr>
          <a:xfrm>
            <a:off x="702644" y="1949116"/>
            <a:ext cx="2308618" cy="22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775AC-1948-5FD7-13DA-0E41D1EA94A0}"/>
              </a:ext>
            </a:extLst>
          </p:cNvPr>
          <p:cNvSpPr txBox="1"/>
          <p:nvPr/>
        </p:nvSpPr>
        <p:spPr>
          <a:xfrm>
            <a:off x="7354903" y="3118048"/>
            <a:ext cx="42916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Technically</a:t>
            </a:r>
            <a:r>
              <a:rPr lang="en-US" sz="1400" dirty="0"/>
              <a:t>, the automated set of changes made is observed by: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Having a process that watches for new modified content, blueprints, and then generate tests based on those.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Having a process that evaluates the new classes and code pieces that have been added to the game and aligns the fuzzing processes around those more.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7FE804-39C4-0AF1-11D6-1C75205DC5E8}"/>
              </a:ext>
            </a:extLst>
          </p:cNvPr>
          <p:cNvSpPr txBox="1"/>
          <p:nvPr/>
        </p:nvSpPr>
        <p:spPr>
          <a:xfrm>
            <a:off x="6691921" y="832486"/>
            <a:ext cx="5207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Consider a set of testable functions and their priority (and possibly a random function wildcard).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Then, stakeholders can manually prioritize work to test next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By default, </a:t>
            </a:r>
            <a:r>
              <a:rPr lang="en-US" sz="1400" b="1" dirty="0"/>
              <a:t>framework automatically assigns probabilities </a:t>
            </a:r>
            <a:r>
              <a:rPr lang="en-US" sz="1400" dirty="0"/>
              <a:t>based on the </a:t>
            </a:r>
            <a:r>
              <a:rPr lang="en-US" sz="1400" b="1" dirty="0"/>
              <a:t>change rate and last modified time </a:t>
            </a:r>
            <a:r>
              <a:rPr lang="en-US" sz="1400" dirty="0"/>
              <a:t>for each function.</a:t>
            </a:r>
            <a:endParaRPr lang="ro-RO" sz="1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B337F9D-42B2-A458-F658-2AA966E5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07" y="1429824"/>
            <a:ext cx="3942596" cy="2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E19F-51AD-8B8A-096A-FEEEDD70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Evaluation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B7284-A62E-1B1A-3E48-AACE4D12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5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A. </a:t>
            </a:r>
            <a:r>
              <a:rPr lang="en-US" sz="2000" b="1" dirty="0"/>
              <a:t>Demo shows our functionalities tested in Unreal Engine public sample projects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0" dirty="0">
                <a:solidFill>
                  <a:srgbClr val="000000"/>
                </a:solidFill>
                <a:effectLst/>
                <a:latin typeface="NimbusRomNo9L-ReguItal"/>
              </a:rPr>
              <a:t>An official training </a:t>
            </a:r>
            <a:r>
              <a:rPr lang="en-US" sz="1400" dirty="0">
                <a:solidFill>
                  <a:srgbClr val="000000"/>
                </a:solidFill>
                <a:latin typeface="NimbusRomNo9L-ReguItal"/>
              </a:rPr>
              <a:t>environment</a:t>
            </a:r>
            <a:r>
              <a:rPr lang="en-US" sz="1400" i="1" dirty="0">
                <a:solidFill>
                  <a:srgbClr val="000000"/>
                </a:solidFill>
                <a:latin typeface="NimbusRomNo9L-ReguItal"/>
              </a:rPr>
              <a:t>: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NimbusRomNo9L-ReguItal"/>
              </a:rPr>
              <a:t>Hour of Code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An official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 city traffic simulator: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NimbusRomNo9L-ReguItal"/>
              </a:rPr>
              <a:t>City Sample</a:t>
            </a:r>
            <a:endParaRPr lang="en-US" sz="14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An RPG game template from marketplace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/>
              <a:t>B</a:t>
            </a:r>
            <a:r>
              <a:rPr lang="en-US" sz="2000" b="1" dirty="0"/>
              <a:t>. Industry evaluation: not released yet game product, 9 months.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Team: 4 software engineers (SEs), 3 game designers, 7 animators, 5 technical artis, 2 producers.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SEs developed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new features to connect different parts of the engine or game logic, stress/load testing.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Other stakeholders</a:t>
            </a: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functional tests, or tests to evaluate quality on areas such as</a:t>
            </a: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animations, rendering, or generated game balance/exploits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br>
              <a:rPr lang="en-US" sz="1050" dirty="0"/>
            </a:br>
            <a:endParaRPr lang="en-US" sz="14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E79C-5F40-0B8F-07AA-7B63F1D64135}"/>
              </a:ext>
            </a:extLst>
          </p:cNvPr>
          <p:cNvSpPr txBox="1"/>
          <p:nvPr/>
        </p:nvSpPr>
        <p:spPr>
          <a:xfrm>
            <a:off x="4937508" y="2549490"/>
            <a:ext cx="71996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dirty="0">
                <a:hlinkClick r:id="rId2"/>
              </a:rPr>
              <a:t>https://www.unrealengine.com/marketplace/en-US/product/top-down-rpg-template</a:t>
            </a:r>
            <a:endParaRPr lang="en-US" sz="1200" dirty="0"/>
          </a:p>
          <a:p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C512D-A929-D498-76B4-BCEB3C995AC2}"/>
              </a:ext>
            </a:extLst>
          </p:cNvPr>
          <p:cNvSpPr txBox="1"/>
          <p:nvPr/>
        </p:nvSpPr>
        <p:spPr>
          <a:xfrm>
            <a:off x="4937508" y="2272491"/>
            <a:ext cx="6095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dirty="0">
                <a:hlinkClick r:id="rId3"/>
              </a:rPr>
              <a:t>https://www.unrealengine.com/marketplace/en-US/product/city-sample</a:t>
            </a:r>
            <a:endParaRPr lang="en-US" sz="1200" dirty="0"/>
          </a:p>
          <a:p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4B805-D76D-8F45-5843-957C76CFE00C}"/>
              </a:ext>
            </a:extLst>
          </p:cNvPr>
          <p:cNvSpPr txBox="1"/>
          <p:nvPr/>
        </p:nvSpPr>
        <p:spPr>
          <a:xfrm>
            <a:off x="4937508" y="1995492"/>
            <a:ext cx="7120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dirty="0">
                <a:hlinkClick r:id="rId4"/>
              </a:rPr>
              <a:t>https://www.unrealengine.com/marketplace/en-US/product/unreal-engine-hour-of-code</a:t>
            </a:r>
            <a:endParaRPr lang="en-US" sz="1200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7343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C51FD-588A-D5C5-4D4C-D7EE69FD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5" y="1657983"/>
            <a:ext cx="4219694" cy="2891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46AC7-0A7A-2061-FB37-E2731939E3AC}"/>
              </a:ext>
            </a:extLst>
          </p:cNvPr>
          <p:cNvSpPr txBox="1"/>
          <p:nvPr/>
        </p:nvSpPr>
        <p:spPr>
          <a:xfrm>
            <a:off x="544705" y="516253"/>
            <a:ext cx="4155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RQ1: Does the testing tool help increase the percentage of testable content in a project?</a:t>
            </a:r>
            <a:r>
              <a:rPr lang="en-US" dirty="0"/>
              <a:t> </a:t>
            </a:r>
            <a:br>
              <a:rPr lang="en-US" dirty="0"/>
            </a:b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3244C-AAD8-0934-1D77-509AC319D0FB}"/>
              </a:ext>
            </a:extLst>
          </p:cNvPr>
          <p:cNvSpPr txBox="1"/>
          <p:nvPr/>
        </p:nvSpPr>
        <p:spPr>
          <a:xfrm>
            <a:off x="5550459" y="537592"/>
            <a:ext cx="609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RQ2: Does the proposed testing tool help a project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NimbusRomNo9L-Medi"/>
              </a:rPr>
              <a:t>achieve higher code coverage (branch coverage)?</a:t>
            </a:r>
            <a:r>
              <a:rPr lang="en-US" dirty="0"/>
              <a:t> </a:t>
            </a:r>
            <a:br>
              <a:rPr lang="en-US" dirty="0"/>
            </a:b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C24A5-8E64-07CD-C54E-23BE4267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4" y="1716582"/>
            <a:ext cx="3670489" cy="5334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4AB874-406E-DFCE-8E1E-6EBB56062B86}"/>
              </a:ext>
            </a:extLst>
          </p:cNvPr>
          <p:cNvCxnSpPr>
            <a:cxnSpLocks/>
          </p:cNvCxnSpPr>
          <p:nvPr/>
        </p:nvCxnSpPr>
        <p:spPr>
          <a:xfrm flipH="1">
            <a:off x="5296365" y="648119"/>
            <a:ext cx="14189" cy="603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EB714D-83CF-C4CB-3E6D-EA2DEB2AA570}"/>
              </a:ext>
            </a:extLst>
          </p:cNvPr>
          <p:cNvSpPr txBox="1"/>
          <p:nvPr/>
        </p:nvSpPr>
        <p:spPr>
          <a:xfrm>
            <a:off x="5360797" y="2661556"/>
            <a:ext cx="60189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RQ3: What is the subjective opinion of the people</a:t>
            </a:r>
          </a:p>
          <a:p>
            <a:r>
              <a:rPr lang="en-US" b="1" dirty="0"/>
              <a:t>involved in the experiment (user study)?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NimbusRomNo9L-Regu"/>
              </a:rPr>
              <a:t>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e asked each for feedback about the - /low-code paradigm in general and how our tool can help in testing a project that uses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Conclusions: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A visual representation of the architecture and logic can greatly facilitate the testing process.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input/output </a:t>
            </a:r>
            <a:r>
              <a:rPr lang="en-US" sz="1600" b="0" i="0">
                <a:solidFill>
                  <a:srgbClr val="000000"/>
                </a:solidFill>
                <a:effectLst/>
                <a:latin typeface="NimbusRomNo9L-Regu"/>
              </a:rPr>
              <a:t>variables and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connections between components become more visible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proposed annotation and BDD support can help to test, identify problems faster, and facilitate the maintenance of the project between cycles.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br>
              <a:rPr lang="en-US" sz="1600" dirty="0"/>
            </a:br>
            <a:endParaRPr lang="ro-RO" sz="16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2D7236-5379-63E1-187D-5A76DFDE316C}"/>
              </a:ext>
            </a:extLst>
          </p:cNvPr>
          <p:cNvCxnSpPr>
            <a:cxnSpLocks/>
          </p:cNvCxnSpPr>
          <p:nvPr/>
        </p:nvCxnSpPr>
        <p:spPr>
          <a:xfrm flipH="1">
            <a:off x="5360797" y="2481943"/>
            <a:ext cx="6712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70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D9E-B6CA-4CFA-B361-EBAAD45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and 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49B272-A2C4-46C5-8584-AA5AFD94C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138"/>
            <a:ext cx="10515600" cy="5262561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300" b="1" dirty="0"/>
              <a:t> </a:t>
            </a:r>
            <a:r>
              <a:rPr lang="en-US" sz="3300" b="0" i="0" dirty="0">
                <a:solidFill>
                  <a:srgbClr val="000000"/>
                </a:solidFill>
                <a:effectLst/>
              </a:rPr>
              <a:t>Low-code or no-code application development</a:t>
            </a:r>
            <a:r>
              <a:rPr lang="en-US" sz="3300" dirty="0"/>
              <a:t> – develop applications by connecting blocks and data flows.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3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300" b="1" dirty="0"/>
              <a:t> </a:t>
            </a:r>
            <a:r>
              <a:rPr lang="en-US" sz="3300" dirty="0">
                <a:solidFill>
                  <a:srgbClr val="000000"/>
                </a:solidFill>
              </a:rPr>
              <a:t>Proven advantages of low-code / no-code paradigm: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3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rgbClr val="000000"/>
                </a:solidFill>
              </a:rPr>
              <a:t>A graphical way of structuring applications and architecture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3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rgbClr val="000000"/>
                </a:solidFill>
              </a:rPr>
              <a:t>Faster development through prototyping and reusability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9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rgbClr val="000000"/>
                </a:solidFill>
              </a:rPr>
              <a:t>More stakeholders with non-programming skills can participate in development phases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9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rgbClr val="000000"/>
                </a:solidFill>
              </a:rPr>
              <a:t>All results also in a better maintainability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Solid examples from industry: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Microsoft: Azure Services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	</a:t>
            </a:r>
            <a:r>
              <a:rPr lang="ro-RO" sz="1400" b="0" i="0" dirty="0">
                <a:solidFill>
                  <a:srgbClr val="000000"/>
                </a:solidFill>
                <a:effectLst/>
                <a:latin typeface="NimbusRomNo9L-Regu"/>
                <a:hlinkClick r:id="rId2"/>
              </a:rPr>
              <a:t>https://powerapps.microsoft.com/en-us/low-code-no-code-development-platforms</a:t>
            </a:r>
            <a:br>
              <a:rPr lang="ro-RO" sz="1400" b="0" i="0" dirty="0">
                <a:solidFill>
                  <a:srgbClr val="000000"/>
                </a:solidFill>
                <a:effectLst/>
                <a:latin typeface="NimbusRomNo9L-Regu"/>
              </a:rPr>
            </a:br>
            <a:endParaRPr lang="en-US" sz="14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457200" lvl="1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IBM Cloud: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	</a:t>
            </a:r>
            <a:r>
              <a:rPr lang="ro-RO" sz="1400" b="0" i="0" dirty="0">
                <a:solidFill>
                  <a:srgbClr val="000000"/>
                </a:solidFill>
                <a:effectLst/>
                <a:latin typeface="NimbusRomNo9L-Regu"/>
                <a:hlinkClick r:id="rId3"/>
              </a:rPr>
              <a:t>https://www.ibm.com/cloud/blog/low-code-vs-no-code</a:t>
            </a:r>
            <a:r>
              <a:rPr lang="ro-RO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sz="1800" dirty="0"/>
              <a:t>Google Cloud Services: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37E25-67B3-2922-6C28-3202ED5EA70E}"/>
              </a:ext>
            </a:extLst>
          </p:cNvPr>
          <p:cNvSpPr txBox="1"/>
          <p:nvPr/>
        </p:nvSpPr>
        <p:spPr>
          <a:xfrm>
            <a:off x="1729223" y="6424295"/>
            <a:ext cx="60967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900" dirty="0">
                <a:hlinkClick r:id="rId4"/>
              </a:rPr>
              <a:t>https://cloud.google.com</a:t>
            </a:r>
            <a:endParaRPr lang="en-US" sz="1200" dirty="0"/>
          </a:p>
          <a:p>
            <a:endParaRPr lang="ro-R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644F73-4BB3-2D1F-7FAD-93C526704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483" y="2806701"/>
            <a:ext cx="3797750" cy="2865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B0E41-FDAE-6849-3FFC-186D7EA3AC5D}"/>
              </a:ext>
            </a:extLst>
          </p:cNvPr>
          <p:cNvSpPr txBox="1"/>
          <p:nvPr/>
        </p:nvSpPr>
        <p:spPr>
          <a:xfrm>
            <a:off x="8150558" y="5792465"/>
            <a:ext cx="387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Credits: Microsoft Azure Machine Learning Studio training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335755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7E88-1C6C-EBF5-95F7-4F720DBF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890" y="2168803"/>
            <a:ext cx="10515600" cy="1325563"/>
          </a:xfrm>
        </p:spPr>
        <p:txBody>
          <a:bodyPr/>
          <a:lstStyle/>
          <a:p>
            <a:r>
              <a:rPr lang="en-US" dirty="0"/>
              <a:t>Demo time !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52A91-DAE0-FB9C-1CE2-B5A86531640E}"/>
              </a:ext>
            </a:extLst>
          </p:cNvPr>
          <p:cNvSpPr txBox="1"/>
          <p:nvPr/>
        </p:nvSpPr>
        <p:spPr>
          <a:xfrm>
            <a:off x="4230356" y="3354918"/>
            <a:ext cx="770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2"/>
              </a:rPr>
              <a:t>Complete</a:t>
            </a:r>
            <a:r>
              <a:rPr lang="en-US" dirty="0">
                <a:hlinkClick r:id="rId2"/>
              </a:rPr>
              <a:t>Video</a:t>
            </a:r>
            <a:r>
              <a:rPr lang="ro-RO" dirty="0">
                <a:hlinkClick r:id="rId2"/>
              </a:rPr>
              <a:t>Demo.mp4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398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0BF4-D878-48AB-B0EC-E1461B5A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A5D03-D13A-478B-A16E-61C46AF74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Integrate the </a:t>
            </a:r>
            <a:r>
              <a:rPr lang="en-US" b="1" dirty="0"/>
              <a:t>symbolic/concolic testing methods.</a:t>
            </a:r>
            <a:endParaRPr lang="en-US" dirty="0"/>
          </a:p>
          <a:p>
            <a:endParaRPr lang="en-US" dirty="0"/>
          </a:p>
          <a:p>
            <a:r>
              <a:rPr lang="en-US" dirty="0"/>
              <a:t>Current ideas: freeze states and discretize time steps when invoking the symbolic solver.</a:t>
            </a:r>
          </a:p>
          <a:p>
            <a:endParaRPr lang="en-US" dirty="0"/>
          </a:p>
          <a:p>
            <a:r>
              <a:rPr lang="en-US" dirty="0"/>
              <a:t>Improve the prioritization tool for areas of the games that need to be tested, or perhaps based on previous history of bugs that continue to occur.</a:t>
            </a:r>
          </a:p>
          <a:p>
            <a:endParaRPr lang="en-US" dirty="0"/>
          </a:p>
          <a:p>
            <a:r>
              <a:rPr lang="en-US" dirty="0"/>
              <a:t>Integration of previously published work on genetic algorithms and reinforcement learning to guide the fuzzing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7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51DE-264D-4356-B0F8-63D19BC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31" y="26465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1543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7365-A10F-1ACF-1D06-5FCCCFDF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127" y="2526434"/>
            <a:ext cx="6610927" cy="1325563"/>
          </a:xfrm>
        </p:spPr>
        <p:txBody>
          <a:bodyPr/>
          <a:lstStyle/>
          <a:p>
            <a:r>
              <a:rPr lang="en-US" dirty="0"/>
              <a:t>Appendix / additional slides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3795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CC27DA-7EC0-EFED-AF08-C93F92F5CADE}"/>
              </a:ext>
            </a:extLst>
          </p:cNvPr>
          <p:cNvSpPr txBox="1"/>
          <p:nvPr/>
        </p:nvSpPr>
        <p:spPr>
          <a:xfrm>
            <a:off x="804023" y="599968"/>
            <a:ext cx="10578209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Each blueprint or functionality has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NimbusRomNo9L-Regu"/>
              </a:rPr>
              <a:t>Schema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 definition.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This plays the role of an “annotation”, an optional guidance given by the user for 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NimbusRomNo9L-Regu"/>
              </a:rPr>
              <a:t>Fuzzer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RomNo9L-Regu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imbusRomNo9L-Regu"/>
              </a:rPr>
              <a:t>Custom data types can be defined by users too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lvl="1"/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For string types only, a set of compatible regex patterns. E.g., an acceptance criterion for email addresses or usernames.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For generic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NimbusRomNo9L-ReguItal"/>
              </a:rPr>
              <a:t>Object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types (a concrete set of objects in the environment or wildcard types)</a:t>
            </a:r>
            <a:br>
              <a:rPr lang="en-US" dirty="0"/>
            </a:br>
            <a:br>
              <a:rPr lang="en-US" dirty="0"/>
            </a:br>
            <a:endParaRPr lang="ro-R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E27FDF-CFB2-6CF1-476F-1144A0DD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92" y="2463178"/>
            <a:ext cx="6394247" cy="2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49B272-A2C4-46C5-8584-AA5AFD94C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668338"/>
            <a:ext cx="10515600" cy="435133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BDCBC-A978-2499-6A8E-ECA50BC953FD}"/>
              </a:ext>
            </a:extLst>
          </p:cNvPr>
          <p:cNvSpPr txBox="1"/>
          <p:nvPr/>
        </p:nvSpPr>
        <p:spPr>
          <a:xfrm>
            <a:off x="1085849" y="958334"/>
            <a:ext cx="103155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After research we concluded that there is currently a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NimbusRomNo9L-Regu"/>
              </a:rPr>
              <a:t> large gap in automated end-to-end testing no/low code applications.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Based on expertise we focus on simulation and games applications, although the techniques can adapt to several other use-cases 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imbusRomNo9L-Regu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We use a common open-source development engine, Unreal Engine 5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  <a:hlinkClick r:id="rId2"/>
              </a:rPr>
              <a:t>https://docs.unrealengine.com</a:t>
            </a: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       (gaming, film-making, digital twins, et</a:t>
            </a:r>
            <a:r>
              <a:rPr lang="en-US" dirty="0">
                <a:solidFill>
                  <a:srgbClr val="000000"/>
                </a:solidFill>
                <a:latin typeface="NimbusRomNo9L-Regu"/>
              </a:rPr>
              <a:t>c.).</a:t>
            </a:r>
          </a:p>
          <a:p>
            <a:r>
              <a:rPr lang="en-US" dirty="0">
                <a:solidFill>
                  <a:srgbClr val="000000"/>
                </a:solidFill>
                <a:latin typeface="NimbusRomNo9L-Regu"/>
              </a:rPr>
              <a:t>   </a:t>
            </a: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br>
              <a:rPr lang="en-US" dirty="0"/>
            </a:br>
            <a:endParaRPr lang="ro-R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81F16-08E3-0B20-E716-264C9AA240B9}"/>
              </a:ext>
            </a:extLst>
          </p:cNvPr>
          <p:cNvSpPr txBox="1"/>
          <p:nvPr/>
        </p:nvSpPr>
        <p:spPr>
          <a:xfrm>
            <a:off x="1085849" y="6117784"/>
            <a:ext cx="1097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0000"/>
                </a:solidFill>
              </a:rPr>
              <a:t>Our goal:  develop automated testing methods for low-code or no-code methodologies</a:t>
            </a:r>
            <a:endParaRPr lang="en-US" dirty="0"/>
          </a:p>
        </p:txBody>
      </p:sp>
      <p:pic>
        <p:nvPicPr>
          <p:cNvPr id="3078" name="Picture 6" descr="Digital Twin - Unreal Engine">
            <a:extLst>
              <a:ext uri="{FF2B5EF4-FFF2-40B4-BE49-F238E27FC236}">
                <a16:creationId xmlns:a16="http://schemas.microsoft.com/office/drawing/2014/main" id="{F19C4441-4622-F8FE-BE2B-F64874C3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01" y="4178762"/>
            <a:ext cx="2791628" cy="157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K] Imagining Star Wars Jedi Survivor | Unreal Engine 5 Tech Demo | Valley  of the Ancient UE5! - YouTube">
            <a:extLst>
              <a:ext uri="{FF2B5EF4-FFF2-40B4-BE49-F238E27FC236}">
                <a16:creationId xmlns:a16="http://schemas.microsoft.com/office/drawing/2014/main" id="{6D7453D8-5878-ACCF-C664-38AE41AC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25" y="4114788"/>
            <a:ext cx="2874745" cy="16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BATTLEFIELD - A Star Wars short film made with Unreal Engine 5 - YouTube">
            <a:extLst>
              <a:ext uri="{FF2B5EF4-FFF2-40B4-BE49-F238E27FC236}">
                <a16:creationId xmlns:a16="http://schemas.microsoft.com/office/drawing/2014/main" id="{4055FFCD-A789-2363-9E50-62CA9767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0" y="4114788"/>
            <a:ext cx="2946919" cy="165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7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3A1C9-9879-37D2-DA1B-EA7E5E764D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811213"/>
            <a:ext cx="10515600" cy="539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Contributions: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Proposing and implementing an open-source framework delivered as a plugin architecture to generate tests with less human effort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https://github.com/AGAPIA/EBLT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(including documentation, examples, demos)</a:t>
            </a:r>
          </a:p>
          <a:p>
            <a:pPr lvl="1"/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Concrete requirements, common problems and solution validation made with our local industry collaborations along Ubisoft, Amber, EA.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We provide a formal abstraction of no-/low-code definitions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Support for tuning, i.e., automatize design of behaviors and environments.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9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3AD5-F5E6-B816-B91E-7432A2CB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Software blueprints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6E37-774B-DC25-4165-4E390A82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Objectives: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Provide the semantic capabilities in object-oriented programming in common programming languages, but in a graphical representation.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Allow various stakeholder to take part of the development process.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In game engines, blueprints are defined usually with a scripting tool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This allowed stakeholders with 0-</a:t>
            </a: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programming expertise to write good games from scratch !</a:t>
            </a: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br>
              <a:rPr lang="en-US" dirty="0"/>
            </a:b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86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65E8D8-0928-7C57-A0B8-A52B83396A35}"/>
              </a:ext>
            </a:extLst>
          </p:cNvPr>
          <p:cNvSpPr txBox="1"/>
          <p:nvPr/>
        </p:nvSpPr>
        <p:spPr>
          <a:xfrm>
            <a:off x="967925" y="326520"/>
            <a:ext cx="11192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Anatomy and graphical look of a blueprint in Unreal Engine 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Main idea: connect blocks of operations (defined in blueprints or source code) AND create data workflows </a:t>
            </a:r>
            <a:endParaRPr lang="ro-R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8257-6620-893C-C8B1-D3211573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532" y="1640030"/>
            <a:ext cx="6433967" cy="44210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DA48CB-4F8B-F779-8AE7-CC6A326D98EF}"/>
              </a:ext>
            </a:extLst>
          </p:cNvPr>
          <p:cNvCxnSpPr>
            <a:cxnSpLocks/>
          </p:cNvCxnSpPr>
          <p:nvPr/>
        </p:nvCxnSpPr>
        <p:spPr>
          <a:xfrm flipV="1">
            <a:off x="5304385" y="5180113"/>
            <a:ext cx="463891" cy="1074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1F02A6-F69A-E591-1226-7CAEE34EE8CD}"/>
              </a:ext>
            </a:extLst>
          </p:cNvPr>
          <p:cNvSpPr txBox="1"/>
          <p:nvPr/>
        </p:nvSpPr>
        <p:spPr>
          <a:xfrm>
            <a:off x="3330620" y="6194870"/>
            <a:ext cx="766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functionalities definition and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are coming from the left side, outputs are going through right side </a:t>
            </a:r>
          </a:p>
          <a:p>
            <a:r>
              <a:rPr lang="en-US" dirty="0"/>
              <a:t> </a:t>
            </a:r>
            <a:endParaRPr 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9A06E-3FD9-0249-13B5-435182F42BEF}"/>
              </a:ext>
            </a:extLst>
          </p:cNvPr>
          <p:cNvSpPr txBox="1"/>
          <p:nvPr/>
        </p:nvSpPr>
        <p:spPr>
          <a:xfrm>
            <a:off x="362164" y="1584960"/>
            <a:ext cx="3175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the selected blueprint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Interface/virtual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Events, dispatchers 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50F26E-2ABB-0B75-B4B0-48281E99FE15}"/>
              </a:ext>
            </a:extLst>
          </p:cNvPr>
          <p:cNvCxnSpPr/>
          <p:nvPr/>
        </p:nvCxnSpPr>
        <p:spPr>
          <a:xfrm>
            <a:off x="2168662" y="1995325"/>
            <a:ext cx="1686065" cy="508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C79AF3-BB37-2F0F-1FED-7F5A0AEBEDA0}"/>
              </a:ext>
            </a:extLst>
          </p:cNvPr>
          <p:cNvSpPr txBox="1"/>
          <p:nvPr/>
        </p:nvSpPr>
        <p:spPr>
          <a:xfrm>
            <a:off x="10314999" y="2608413"/>
            <a:ext cx="18451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Blocks such as </a:t>
            </a:r>
            <a:r>
              <a:rPr lang="en-US" sz="1400" b="1" i="1" dirty="0"/>
              <a:t>Set Leader Pose </a:t>
            </a:r>
            <a:r>
              <a:rPr lang="en-US" sz="1400" dirty="0"/>
              <a:t>Component implement functionality defined in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A) Another blueprint</a:t>
            </a:r>
          </a:p>
          <a:p>
            <a:endParaRPr lang="en-US" sz="1400" dirty="0"/>
          </a:p>
          <a:p>
            <a:r>
              <a:rPr lang="en-US" sz="1400" dirty="0"/>
              <a:t>B) Source code, e.g., C++, C#, Python, etc.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Properties panel of a selected block</a:t>
            </a:r>
            <a:endParaRPr lang="en-US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530EEC-632B-2F17-9854-2FBC5D092EAF}"/>
              </a:ext>
            </a:extLst>
          </p:cNvPr>
          <p:cNvGrpSpPr/>
          <p:nvPr/>
        </p:nvGrpSpPr>
        <p:grpSpPr>
          <a:xfrm>
            <a:off x="7695022" y="2765760"/>
            <a:ext cx="2556000" cy="693360"/>
            <a:chOff x="7761064" y="2460960"/>
            <a:chExt cx="255600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D13996-40AF-6E38-C746-F12974C99CF6}"/>
                    </a:ext>
                  </a:extLst>
                </p14:cNvPr>
                <p14:cNvContentPartPr/>
                <p14:nvPr/>
              </p14:nvContentPartPr>
              <p14:xfrm>
                <a:off x="7830184" y="2460960"/>
                <a:ext cx="2486880" cy="618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D13996-40AF-6E38-C746-F12974C99C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21544" y="2452320"/>
                  <a:ext cx="25045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6C6889-8B01-C644-6A72-4BBE5E700552}"/>
                    </a:ext>
                  </a:extLst>
                </p14:cNvPr>
                <p14:cNvContentPartPr/>
                <p14:nvPr/>
              </p14:nvContentPartPr>
              <p14:xfrm>
                <a:off x="7761064" y="2939400"/>
                <a:ext cx="315720" cy="21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6C6889-8B01-C644-6A72-4BBE5E7005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52064" y="2930400"/>
                  <a:ext cx="333360" cy="232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2404B6-71BE-4725-C730-A12A1B523AB0}"/>
              </a:ext>
            </a:extLst>
          </p:cNvPr>
          <p:cNvCxnSpPr>
            <a:cxnSpLocks/>
          </p:cNvCxnSpPr>
          <p:nvPr/>
        </p:nvCxnSpPr>
        <p:spPr>
          <a:xfrm>
            <a:off x="2694998" y="4281060"/>
            <a:ext cx="1074980" cy="555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16D2BB-2CD4-1F90-154B-5380F84A5224}"/>
              </a:ext>
            </a:extLst>
          </p:cNvPr>
          <p:cNvCxnSpPr/>
          <p:nvPr/>
        </p:nvCxnSpPr>
        <p:spPr>
          <a:xfrm>
            <a:off x="2075312" y="3339454"/>
            <a:ext cx="1686065" cy="508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026BA7-C0AA-B19E-B2F7-29E676ED85D8}"/>
              </a:ext>
            </a:extLst>
          </p:cNvPr>
          <p:cNvCxnSpPr>
            <a:cxnSpLocks/>
          </p:cNvCxnSpPr>
          <p:nvPr/>
        </p:nvCxnSpPr>
        <p:spPr>
          <a:xfrm flipV="1">
            <a:off x="1916417" y="5261515"/>
            <a:ext cx="1853561" cy="3141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107FAA-16D5-4838-F3FB-81040DAE104B}"/>
                  </a:ext>
                </a:extLst>
              </p14:cNvPr>
              <p14:cNvContentPartPr/>
              <p14:nvPr/>
            </p14:nvContentPartPr>
            <p14:xfrm>
              <a:off x="9905422" y="5518680"/>
              <a:ext cx="845640" cy="384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107FAA-16D5-4838-F3FB-81040DAE10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6422" y="5509680"/>
                <a:ext cx="8632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6947835-D780-6297-6CD3-516F85EAAAD2}"/>
                  </a:ext>
                </a:extLst>
              </p14:cNvPr>
              <p14:cNvContentPartPr/>
              <p14:nvPr/>
            </p14:nvContentPartPr>
            <p14:xfrm>
              <a:off x="11540182" y="634416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6947835-D780-6297-6CD3-516F85EAAA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31182" y="63355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08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81CB-A1A5-E8C2-7813-5FE0B175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646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building blocks can be added from the graphical interface, then connected with other pieces.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can be defined either by stakeholders  or from a set of publicly available library (e.g., EPIC Marketplace)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9ECB4-9B9C-6890-4BA0-9E2B220B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1" y="3049020"/>
            <a:ext cx="2618261" cy="211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85EED-FB46-4C93-9D33-832B4324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37" y="3429000"/>
            <a:ext cx="3276768" cy="2140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F113A4-C0BF-8F8E-796E-A702AEEA9F76}"/>
                  </a:ext>
                </a:extLst>
              </p14:cNvPr>
              <p14:cNvContentPartPr/>
              <p14:nvPr/>
            </p14:nvContentPartPr>
            <p14:xfrm>
              <a:off x="1219023" y="4553323"/>
              <a:ext cx="992880" cy="46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F113A4-C0BF-8F8E-796E-A702AEEA9F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0023" y="4544323"/>
                <a:ext cx="1010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ACB9B8-4E49-EF76-A97F-9F47993183F2}"/>
                  </a:ext>
                </a:extLst>
              </p14:cNvPr>
              <p14:cNvContentPartPr/>
              <p14:nvPr/>
            </p14:nvContentPartPr>
            <p14:xfrm>
              <a:off x="5317983" y="4176043"/>
              <a:ext cx="1410480" cy="3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ACB9B8-4E49-EF76-A97F-9F47993183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8983" y="4167043"/>
                <a:ext cx="1428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BB7A2E-6A32-9D37-15C1-00A83BAFE367}"/>
                  </a:ext>
                </a:extLst>
              </p14:cNvPr>
              <p14:cNvContentPartPr/>
              <p14:nvPr/>
            </p14:nvContentPartPr>
            <p14:xfrm>
              <a:off x="9985383" y="38030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BB7A2E-6A32-9D37-15C1-00A83BAFE3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6383" y="379408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C892571-CF5E-FA88-0068-A43A19D09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229" y="2776065"/>
            <a:ext cx="3950443" cy="2564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586498-62A3-5674-6710-FCA21344D955}"/>
                  </a:ext>
                </a:extLst>
              </p14:cNvPr>
              <p14:cNvContentPartPr/>
              <p14:nvPr/>
            </p14:nvContentPartPr>
            <p14:xfrm>
              <a:off x="10027503" y="3648283"/>
              <a:ext cx="1052280" cy="16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586498-62A3-5674-6710-FCA21344D9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18863" y="3639283"/>
                <a:ext cx="1069920" cy="182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DAB792B-89D3-EE76-8D95-7FBC3B356E5B}"/>
              </a:ext>
            </a:extLst>
          </p:cNvPr>
          <p:cNvSpPr txBox="1"/>
          <p:nvPr/>
        </p:nvSpPr>
        <p:spPr>
          <a:xfrm>
            <a:off x="838200" y="5789009"/>
            <a:ext cx="10380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Reusability is one of the most important feature of blueprints !</a:t>
            </a:r>
            <a:endParaRPr lang="ro-RO" sz="2800" dirty="0"/>
          </a:p>
        </p:txBody>
      </p:sp>
    </p:spTree>
    <p:extLst>
      <p:ext uri="{BB962C8B-B14F-4D97-AF65-F5344CB8AC3E}">
        <p14:creationId xmlns:p14="http://schemas.microsoft.com/office/powerpoint/2010/main" val="146227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CDC36-3842-1567-5F8C-56EEE111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69" y="1500884"/>
            <a:ext cx="5647997" cy="5216271"/>
          </a:xfrm>
        </p:spPr>
        <p:txBody>
          <a:bodyPr>
            <a:normAutofit fontScale="70000" lnSpcReduction="20000"/>
          </a:bodyPr>
          <a:lstStyle/>
          <a:p>
            <a:r>
              <a:rPr lang="en-US" sz="2900" b="0" i="0" dirty="0">
                <a:solidFill>
                  <a:srgbClr val="000000"/>
                </a:solidFill>
                <a:effectLst/>
                <a:latin typeface="NimbusRomNo9L-Regu"/>
              </a:rPr>
              <a:t>Blueprints can contain variables (members) of any kind, either default types or user-defined data structures, references to other blueprints. </a:t>
            </a:r>
            <a:r>
              <a:rPr lang="en-US" sz="2900" b="0" i="0" dirty="0">
                <a:solidFill>
                  <a:schemeClr val="accent1"/>
                </a:solidFill>
                <a:effectLst/>
                <a:latin typeface="NimbusRomNo9L-Regu"/>
              </a:rPr>
              <a:t>Aggregation</a:t>
            </a:r>
            <a:r>
              <a:rPr lang="en-US" sz="2900" b="0" i="0" dirty="0">
                <a:solidFill>
                  <a:srgbClr val="000000"/>
                </a:solidFill>
                <a:effectLst/>
                <a:latin typeface="NimbusRomNo9L-Regu"/>
              </a:rPr>
              <a:t> </a:t>
            </a:r>
          </a:p>
          <a:p>
            <a:endParaRPr lang="en-US" sz="36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sz="2600" b="0" i="0" dirty="0">
                <a:solidFill>
                  <a:srgbClr val="000000"/>
                </a:solidFill>
                <a:effectLst/>
                <a:latin typeface="NimbusRomNo9L-Regu"/>
              </a:rPr>
              <a:t>Internal (possibly hidden) functionality and data , i.e., </a:t>
            </a:r>
            <a:r>
              <a:rPr lang="en-US" sz="2600" b="0" i="0" dirty="0">
                <a:solidFill>
                  <a:schemeClr val="accent1"/>
                </a:solidFill>
                <a:effectLst/>
                <a:latin typeface="NimbusRomNo9L-Regu"/>
              </a:rPr>
              <a:t>Encapsulation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endParaRPr lang="en-US" sz="2600" dirty="0">
              <a:solidFill>
                <a:srgbClr val="000000"/>
              </a:solidFill>
              <a:latin typeface="NimbusRomNo9L-Regu"/>
            </a:endParaRPr>
          </a:p>
          <a:p>
            <a:endParaRPr lang="en-US" sz="80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endParaRPr lang="en-US" sz="2000" dirty="0">
              <a:solidFill>
                <a:srgbClr val="000000"/>
              </a:solidFill>
              <a:latin typeface="NimbusRomNo9L-Regu"/>
            </a:endParaRPr>
          </a:p>
          <a:p>
            <a:endParaRPr lang="en-US" sz="20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endParaRPr lang="en-US" sz="20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br>
              <a:rPr lang="en-US" sz="6400" b="0" i="0" dirty="0">
                <a:solidFill>
                  <a:srgbClr val="000000"/>
                </a:solidFill>
                <a:effectLst/>
                <a:latin typeface="NimbusRomNo9L-Regu"/>
              </a:rPr>
            </a:br>
            <a:endParaRPr lang="en-US" sz="64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2E9C6-321A-421E-00CA-15E1E8AB9E94}"/>
              </a:ext>
            </a:extLst>
          </p:cNvPr>
          <p:cNvSpPr txBox="1"/>
          <p:nvPr/>
        </p:nvSpPr>
        <p:spPr>
          <a:xfrm>
            <a:off x="475359" y="860057"/>
            <a:ext cx="6095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Blueprints vs </a:t>
            </a:r>
            <a:r>
              <a:rPr lang="en-US" sz="2400" dirty="0">
                <a:solidFill>
                  <a:schemeClr val="accent1"/>
                </a:solidFill>
              </a:rPr>
              <a:t>OOP</a:t>
            </a:r>
            <a:r>
              <a:rPr lang="en-US" sz="2400" dirty="0"/>
              <a:t> programming features : </a:t>
            </a:r>
          </a:p>
        </p:txBody>
      </p:sp>
      <p:pic>
        <p:nvPicPr>
          <p:cNvPr id="11" name="Picture 10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700CAFA-5B8F-E264-A8E3-35149B36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95" y="2472318"/>
            <a:ext cx="3492500" cy="2832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16689B-750A-EFDC-1C4C-042971698E3D}"/>
                  </a:ext>
                </a:extLst>
              </p14:cNvPr>
              <p14:cNvContentPartPr/>
              <p14:nvPr/>
            </p14:nvContentPartPr>
            <p14:xfrm>
              <a:off x="5529758" y="2301461"/>
              <a:ext cx="1268352" cy="248265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16689B-750A-EFDC-1C4C-042971698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1118" y="2292462"/>
                <a:ext cx="1285993" cy="250029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9652FF3-38CE-F5B0-BE6E-024273E1B25C}"/>
              </a:ext>
            </a:extLst>
          </p:cNvPr>
          <p:cNvSpPr txBox="1"/>
          <p:nvPr/>
        </p:nvSpPr>
        <p:spPr>
          <a:xfrm>
            <a:off x="8728624" y="1184250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Visibility to external blueprints.</a:t>
            </a:r>
            <a:endParaRPr lang="ro-RO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1F26D4-11E1-3152-1AF1-537CA2215CB0}"/>
              </a:ext>
            </a:extLst>
          </p:cNvPr>
          <p:cNvCxnSpPr/>
          <p:nvPr/>
        </p:nvCxnSpPr>
        <p:spPr>
          <a:xfrm flipH="1">
            <a:off x="10192743" y="1612118"/>
            <a:ext cx="793058" cy="126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3E50C7-A79A-FC10-9A68-9D171205FB8F}"/>
              </a:ext>
            </a:extLst>
          </p:cNvPr>
          <p:cNvCxnSpPr>
            <a:cxnSpLocks/>
          </p:cNvCxnSpPr>
          <p:nvPr/>
        </p:nvCxnSpPr>
        <p:spPr>
          <a:xfrm flipH="1">
            <a:off x="10371358" y="1612118"/>
            <a:ext cx="614443" cy="309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233C08-D571-A377-C4B7-8FE059D0B9D6}"/>
              </a:ext>
            </a:extLst>
          </p:cNvPr>
          <p:cNvSpPr txBox="1"/>
          <p:nvPr/>
        </p:nvSpPr>
        <p:spPr>
          <a:xfrm>
            <a:off x="10824189" y="2878252"/>
            <a:ext cx="155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  <a:endParaRPr lang="ro-RO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04B5-715C-054C-955A-06A6870CD7EA}"/>
              </a:ext>
            </a:extLst>
          </p:cNvPr>
          <p:cNvSpPr txBox="1"/>
          <p:nvPr/>
        </p:nvSpPr>
        <p:spPr>
          <a:xfrm>
            <a:off x="9773101" y="1977825"/>
            <a:ext cx="155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</a:t>
            </a:r>
            <a:endParaRPr lang="ro-RO" dirty="0"/>
          </a:p>
        </p:txBody>
      </p:sp>
      <p:pic>
        <p:nvPicPr>
          <p:cNvPr id="29" name="Picture 2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C86AF43-7C2F-AD85-99C0-55B364E64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5" y="4298664"/>
            <a:ext cx="3743619" cy="15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9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CDC36-3842-1567-5F8C-56EEE111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69" y="1500884"/>
            <a:ext cx="5647997" cy="5216271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NimbusRomNo9L-Regu"/>
              </a:rPr>
              <a:t>Communication with other blueprints or components of the system is possible as follows: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Interfaces for function calls.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14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Event-based systems, i.e., like the observer pattern.</a:t>
            </a: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NimbusRomNo9L-Regu"/>
              </a:rPr>
              <a:t>References between blueprints.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2E9C6-321A-421E-00CA-15E1E8AB9E94}"/>
              </a:ext>
            </a:extLst>
          </p:cNvPr>
          <p:cNvSpPr txBox="1"/>
          <p:nvPr/>
        </p:nvSpPr>
        <p:spPr>
          <a:xfrm>
            <a:off x="475359" y="860057"/>
            <a:ext cx="6095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Blueprints vs </a:t>
            </a:r>
            <a:r>
              <a:rPr lang="en-US" sz="2400" dirty="0">
                <a:solidFill>
                  <a:schemeClr val="accent1"/>
                </a:solidFill>
              </a:rPr>
              <a:t>OOP</a:t>
            </a:r>
            <a:r>
              <a:rPr lang="en-US" sz="2400" dirty="0"/>
              <a:t> programming features 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38B20-0121-B3A7-F1AE-54C5B95B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139" y="3308362"/>
            <a:ext cx="3956828" cy="294953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49A069-ECB7-390E-FF83-FF49B1EC7A6E}"/>
              </a:ext>
            </a:extLst>
          </p:cNvPr>
          <p:cNvCxnSpPr>
            <a:cxnSpLocks/>
          </p:cNvCxnSpPr>
          <p:nvPr/>
        </p:nvCxnSpPr>
        <p:spPr>
          <a:xfrm flipV="1">
            <a:off x="3929690" y="4215161"/>
            <a:ext cx="4121490" cy="1364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C0D157-3CD2-A87F-3F5C-496CB4A164CA}"/>
              </a:ext>
            </a:extLst>
          </p:cNvPr>
          <p:cNvCxnSpPr>
            <a:cxnSpLocks/>
          </p:cNvCxnSpPr>
          <p:nvPr/>
        </p:nvCxnSpPr>
        <p:spPr>
          <a:xfrm flipV="1">
            <a:off x="3929690" y="5450716"/>
            <a:ext cx="3858449" cy="1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7F2101-2DA0-8FEA-3FEE-067AB32DC475}"/>
              </a:ext>
            </a:extLst>
          </p:cNvPr>
          <p:cNvSpPr txBox="1"/>
          <p:nvPr/>
        </p:nvSpPr>
        <p:spPr>
          <a:xfrm>
            <a:off x="7683568" y="6304002"/>
            <a:ext cx="4903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show a communication where a blueprint retrieves data from two blueprint references, uses a local variable and some logic to write an output. </a:t>
            </a:r>
          </a:p>
          <a:p>
            <a:r>
              <a:rPr lang="en-US" sz="1000" dirty="0"/>
              <a:t>The output can then be used by external components or blueprints.</a:t>
            </a:r>
            <a:endParaRPr lang="ro-RO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1547FC5-A013-F1D4-0B03-6D6357E29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23" y="1278588"/>
            <a:ext cx="4388071" cy="1784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F674B9-0D35-B3D1-48A0-61FBD2EF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45" y="2926429"/>
            <a:ext cx="5695041" cy="17134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CD1B17B-DD21-2351-8343-1442D8CD0730}"/>
              </a:ext>
            </a:extLst>
          </p:cNvPr>
          <p:cNvSpPr txBox="1"/>
          <p:nvPr/>
        </p:nvSpPr>
        <p:spPr>
          <a:xfrm>
            <a:off x="7114478" y="1025912"/>
            <a:ext cx="3715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Example of function calling inside a blueprint </a:t>
            </a:r>
            <a:endParaRPr lang="ro-RO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6B005D-A9DA-A832-EA36-4F1D11063E4C}"/>
              </a:ext>
            </a:extLst>
          </p:cNvPr>
          <p:cNvSpPr txBox="1"/>
          <p:nvPr/>
        </p:nvSpPr>
        <p:spPr>
          <a:xfrm>
            <a:off x="913506" y="4639908"/>
            <a:ext cx="54516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Example of listening to a collision </a:t>
            </a:r>
            <a:r>
              <a:rPr lang="en-US" sz="1100" dirty="0" err="1"/>
              <a:t>overalling</a:t>
            </a:r>
            <a:r>
              <a:rPr lang="en-US" sz="1100" dirty="0"/>
              <a:t> event, then doing local logic inside a blueprint. Finally, calling an event “Open Door” that could be listened in other blueprints or source code.</a:t>
            </a:r>
            <a:endParaRPr lang="ro-RO" sz="1100" dirty="0"/>
          </a:p>
        </p:txBody>
      </p:sp>
    </p:spTree>
    <p:extLst>
      <p:ext uri="{BB962C8B-B14F-4D97-AF65-F5344CB8AC3E}">
        <p14:creationId xmlns:p14="http://schemas.microsoft.com/office/powerpoint/2010/main" val="278785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1922</Words>
  <Application>Microsoft Office PowerPoint</Application>
  <PresentationFormat>Widescreen</PresentationFormat>
  <Paragraphs>259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NimbusRomNo9L-Medi</vt:lpstr>
      <vt:lpstr>NimbusRomNo9L-Regu</vt:lpstr>
      <vt:lpstr>NimbusRomNo9L-ReguItal</vt:lpstr>
      <vt:lpstr>Wingdings</vt:lpstr>
      <vt:lpstr>Office Theme</vt:lpstr>
      <vt:lpstr>Automatic fuzz testing and tuning tools for software blueprints</vt:lpstr>
      <vt:lpstr>1. Intro and Motivation</vt:lpstr>
      <vt:lpstr>PowerPoint Presentation</vt:lpstr>
      <vt:lpstr>PowerPoint Presentation</vt:lpstr>
      <vt:lpstr>2. Software blueprints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Methods</vt:lpstr>
      <vt:lpstr>In our proposal, each blueprint or functionality has a Schema definition.   This plays the role of an “annotation”, an optional guidance given by the user for the Fuzzer.  </vt:lpstr>
      <vt:lpstr>In our proposal, each blueprint or functionality has a Schema definition.   This plays the role of an “annotation”, an optional guidance given by the user for the Fuzzer.  </vt:lpstr>
      <vt:lpstr>PowerPoint Presentation</vt:lpstr>
      <vt:lpstr>PowerPoint Presentation</vt:lpstr>
      <vt:lpstr>PowerPoint Presentation</vt:lpstr>
      <vt:lpstr>PowerPoint Presentation</vt:lpstr>
      <vt:lpstr>4. Evaluation</vt:lpstr>
      <vt:lpstr>PowerPoint Presentation</vt:lpstr>
      <vt:lpstr>Demo time !</vt:lpstr>
      <vt:lpstr>5. Future work</vt:lpstr>
      <vt:lpstr>Thank you! Q&amp;A</vt:lpstr>
      <vt:lpstr>Appendix / additional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Fuzzing processes for video games</dc:title>
  <dc:creator>Ciprian Ionut Paduraru</dc:creator>
  <cp:lastModifiedBy>Ciprian Ionut Paduraru</cp:lastModifiedBy>
  <cp:revision>28</cp:revision>
  <dcterms:created xsi:type="dcterms:W3CDTF">2022-02-13T12:57:36Z</dcterms:created>
  <dcterms:modified xsi:type="dcterms:W3CDTF">2023-07-12T06:41:41Z</dcterms:modified>
</cp:coreProperties>
</file>